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7"/>
  </p:notesMasterIdLst>
  <p:handoutMasterIdLst>
    <p:handoutMasterId r:id="rId18"/>
  </p:handoutMasterIdLst>
  <p:sldIdLst>
    <p:sldId id="295" r:id="rId5"/>
    <p:sldId id="296" r:id="rId6"/>
    <p:sldId id="297" r:id="rId7"/>
    <p:sldId id="298" r:id="rId8"/>
    <p:sldId id="299" r:id="rId9"/>
    <p:sldId id="300" r:id="rId10"/>
    <p:sldId id="301" r:id="rId11"/>
    <p:sldId id="302" r:id="rId12"/>
    <p:sldId id="303" r:id="rId13"/>
    <p:sldId id="304" r:id="rId14"/>
    <p:sldId id="305"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F6A431-2E9A-41F2-9312-E4197DFF981A}">
          <p14:sldIdLst>
            <p14:sldId id="295"/>
            <p14:sldId id="296"/>
            <p14:sldId id="297"/>
            <p14:sldId id="298"/>
            <p14:sldId id="299"/>
            <p14:sldId id="300"/>
            <p14:sldId id="301"/>
            <p14:sldId id="302"/>
            <p14:sldId id="303"/>
            <p14:sldId id="304"/>
            <p14:sldId id="305"/>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25877-8F0E-4371-BAAA-140BB4663C1D}" v="27" dt="2024-12-09T04:32:46.407"/>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293" autoAdjust="0"/>
  </p:normalViewPr>
  <p:slideViewPr>
    <p:cSldViewPr snapToGrid="0">
      <p:cViewPr varScale="1">
        <p:scale>
          <a:sx n="36" d="100"/>
          <a:sy n="36" d="100"/>
        </p:scale>
        <p:origin x="1152" y="54"/>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3FFC9B-600E-4EDA-A2D0-8AEB631120D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2285A4A-9864-410F-8132-CBE13F142259}">
      <dgm:prSet/>
      <dgm:spPr/>
      <dgm:t>
        <a:bodyPr/>
        <a:lstStyle/>
        <a:p>
          <a:r>
            <a:rPr lang="en-US"/>
            <a:t>Wireframes Design</a:t>
          </a:r>
        </a:p>
      </dgm:t>
    </dgm:pt>
    <dgm:pt modelId="{B806586B-8136-49D7-BD2A-2C80F7EA7F97}" type="parTrans" cxnId="{57AB5BBC-A725-4379-B890-D2C3EB4454FC}">
      <dgm:prSet/>
      <dgm:spPr/>
      <dgm:t>
        <a:bodyPr/>
        <a:lstStyle/>
        <a:p>
          <a:endParaRPr lang="en-US"/>
        </a:p>
      </dgm:t>
    </dgm:pt>
    <dgm:pt modelId="{3C0FA2E4-F60A-4B06-9F0C-FFFA1115A1E8}" type="sibTrans" cxnId="{57AB5BBC-A725-4379-B890-D2C3EB4454FC}">
      <dgm:prSet/>
      <dgm:spPr/>
      <dgm:t>
        <a:bodyPr/>
        <a:lstStyle/>
        <a:p>
          <a:endParaRPr lang="en-US"/>
        </a:p>
      </dgm:t>
    </dgm:pt>
    <dgm:pt modelId="{0B03A208-8F4A-42EE-A7B3-663ADD70300A}">
      <dgm:prSet/>
      <dgm:spPr/>
      <dgm:t>
        <a:bodyPr/>
        <a:lstStyle/>
        <a:p>
          <a:r>
            <a:rPr lang="en-US"/>
            <a:t>Frontend Wireframes</a:t>
          </a:r>
        </a:p>
      </dgm:t>
    </dgm:pt>
    <dgm:pt modelId="{44A74E3C-E9FC-4C0A-AEC5-CCDB88245F55}" type="parTrans" cxnId="{49F7B039-2E4C-49F8-8BB0-7BADBBDE43EA}">
      <dgm:prSet/>
      <dgm:spPr/>
      <dgm:t>
        <a:bodyPr/>
        <a:lstStyle/>
        <a:p>
          <a:endParaRPr lang="en-US"/>
        </a:p>
      </dgm:t>
    </dgm:pt>
    <dgm:pt modelId="{3936C994-D2D4-4E11-AE86-2FE9684CA2CA}" type="sibTrans" cxnId="{49F7B039-2E4C-49F8-8BB0-7BADBBDE43EA}">
      <dgm:prSet/>
      <dgm:spPr/>
      <dgm:t>
        <a:bodyPr/>
        <a:lstStyle/>
        <a:p>
          <a:endParaRPr lang="en-US"/>
        </a:p>
      </dgm:t>
    </dgm:pt>
    <dgm:pt modelId="{1791476D-A362-46A5-8263-1F5C27FE6E05}">
      <dgm:prSet/>
      <dgm:spPr/>
      <dgm:t>
        <a:bodyPr/>
        <a:lstStyle/>
        <a:p>
          <a:r>
            <a:rPr lang="en-US"/>
            <a:t>Schema Design</a:t>
          </a:r>
        </a:p>
      </dgm:t>
    </dgm:pt>
    <dgm:pt modelId="{13C0EC79-4E89-4285-9404-CC8DB3FBCB45}" type="parTrans" cxnId="{250A1BBB-ED2A-4C67-99C2-E688ABB2735A}">
      <dgm:prSet/>
      <dgm:spPr/>
      <dgm:t>
        <a:bodyPr/>
        <a:lstStyle/>
        <a:p>
          <a:endParaRPr lang="en-US"/>
        </a:p>
      </dgm:t>
    </dgm:pt>
    <dgm:pt modelId="{7035F638-0AF7-4EA8-BA89-1C7E5617A00A}" type="sibTrans" cxnId="{250A1BBB-ED2A-4C67-99C2-E688ABB2735A}">
      <dgm:prSet/>
      <dgm:spPr/>
      <dgm:t>
        <a:bodyPr/>
        <a:lstStyle/>
        <a:p>
          <a:endParaRPr lang="en-US"/>
        </a:p>
      </dgm:t>
    </dgm:pt>
    <dgm:pt modelId="{0346F588-689C-41C5-ACEC-08609E2A110D}" type="pres">
      <dgm:prSet presAssocID="{B53FFC9B-600E-4EDA-A2D0-8AEB631120D0}" presName="linear" presStyleCnt="0">
        <dgm:presLayoutVars>
          <dgm:animLvl val="lvl"/>
          <dgm:resizeHandles val="exact"/>
        </dgm:presLayoutVars>
      </dgm:prSet>
      <dgm:spPr/>
    </dgm:pt>
    <dgm:pt modelId="{8C389EEC-5104-4B70-A71C-F2E911A58085}" type="pres">
      <dgm:prSet presAssocID="{52285A4A-9864-410F-8132-CBE13F142259}" presName="parentText" presStyleLbl="node1" presStyleIdx="0" presStyleCnt="3">
        <dgm:presLayoutVars>
          <dgm:chMax val="0"/>
          <dgm:bulletEnabled val="1"/>
        </dgm:presLayoutVars>
      </dgm:prSet>
      <dgm:spPr/>
    </dgm:pt>
    <dgm:pt modelId="{AC87287E-CC45-426F-B839-8090876580D2}" type="pres">
      <dgm:prSet presAssocID="{3C0FA2E4-F60A-4B06-9F0C-FFFA1115A1E8}" presName="spacer" presStyleCnt="0"/>
      <dgm:spPr/>
    </dgm:pt>
    <dgm:pt modelId="{790B7C21-58E9-4F3E-B182-5E73FAD20808}" type="pres">
      <dgm:prSet presAssocID="{0B03A208-8F4A-42EE-A7B3-663ADD70300A}" presName="parentText" presStyleLbl="node1" presStyleIdx="1" presStyleCnt="3">
        <dgm:presLayoutVars>
          <dgm:chMax val="0"/>
          <dgm:bulletEnabled val="1"/>
        </dgm:presLayoutVars>
      </dgm:prSet>
      <dgm:spPr/>
    </dgm:pt>
    <dgm:pt modelId="{3886E672-440B-4728-8EA8-C90E081F4EFA}" type="pres">
      <dgm:prSet presAssocID="{3936C994-D2D4-4E11-AE86-2FE9684CA2CA}" presName="spacer" presStyleCnt="0"/>
      <dgm:spPr/>
    </dgm:pt>
    <dgm:pt modelId="{4664A251-C61C-43B2-9B2C-A3F4D4D667D3}" type="pres">
      <dgm:prSet presAssocID="{1791476D-A362-46A5-8263-1F5C27FE6E05}" presName="parentText" presStyleLbl="node1" presStyleIdx="2" presStyleCnt="3">
        <dgm:presLayoutVars>
          <dgm:chMax val="0"/>
          <dgm:bulletEnabled val="1"/>
        </dgm:presLayoutVars>
      </dgm:prSet>
      <dgm:spPr/>
    </dgm:pt>
  </dgm:ptLst>
  <dgm:cxnLst>
    <dgm:cxn modelId="{4047182D-14EB-4587-A1A7-45BD9BE88C9A}" type="presOf" srcId="{B53FFC9B-600E-4EDA-A2D0-8AEB631120D0}" destId="{0346F588-689C-41C5-ACEC-08609E2A110D}" srcOrd="0" destOrd="0" presId="urn:microsoft.com/office/officeart/2005/8/layout/vList2"/>
    <dgm:cxn modelId="{49F7B039-2E4C-49F8-8BB0-7BADBBDE43EA}" srcId="{B53FFC9B-600E-4EDA-A2D0-8AEB631120D0}" destId="{0B03A208-8F4A-42EE-A7B3-663ADD70300A}" srcOrd="1" destOrd="0" parTransId="{44A74E3C-E9FC-4C0A-AEC5-CCDB88245F55}" sibTransId="{3936C994-D2D4-4E11-AE86-2FE9684CA2CA}"/>
    <dgm:cxn modelId="{D53EEB47-DB17-4CCE-BD9B-B47889F2A675}" type="presOf" srcId="{52285A4A-9864-410F-8132-CBE13F142259}" destId="{8C389EEC-5104-4B70-A71C-F2E911A58085}" srcOrd="0" destOrd="0" presId="urn:microsoft.com/office/officeart/2005/8/layout/vList2"/>
    <dgm:cxn modelId="{DA62887B-8CF0-46CA-A36C-7E62C00FCAE3}" type="presOf" srcId="{0B03A208-8F4A-42EE-A7B3-663ADD70300A}" destId="{790B7C21-58E9-4F3E-B182-5E73FAD20808}" srcOrd="0" destOrd="0" presId="urn:microsoft.com/office/officeart/2005/8/layout/vList2"/>
    <dgm:cxn modelId="{9CDB23AB-1303-424B-B2B9-3C3EA2CE020B}" type="presOf" srcId="{1791476D-A362-46A5-8263-1F5C27FE6E05}" destId="{4664A251-C61C-43B2-9B2C-A3F4D4D667D3}" srcOrd="0" destOrd="0" presId="urn:microsoft.com/office/officeart/2005/8/layout/vList2"/>
    <dgm:cxn modelId="{250A1BBB-ED2A-4C67-99C2-E688ABB2735A}" srcId="{B53FFC9B-600E-4EDA-A2D0-8AEB631120D0}" destId="{1791476D-A362-46A5-8263-1F5C27FE6E05}" srcOrd="2" destOrd="0" parTransId="{13C0EC79-4E89-4285-9404-CC8DB3FBCB45}" sibTransId="{7035F638-0AF7-4EA8-BA89-1C7E5617A00A}"/>
    <dgm:cxn modelId="{57AB5BBC-A725-4379-B890-D2C3EB4454FC}" srcId="{B53FFC9B-600E-4EDA-A2D0-8AEB631120D0}" destId="{52285A4A-9864-410F-8132-CBE13F142259}" srcOrd="0" destOrd="0" parTransId="{B806586B-8136-49D7-BD2A-2C80F7EA7F97}" sibTransId="{3C0FA2E4-F60A-4B06-9F0C-FFFA1115A1E8}"/>
    <dgm:cxn modelId="{87632A5B-F1B6-4C60-90BB-461DF931EFE9}" type="presParOf" srcId="{0346F588-689C-41C5-ACEC-08609E2A110D}" destId="{8C389EEC-5104-4B70-A71C-F2E911A58085}" srcOrd="0" destOrd="0" presId="urn:microsoft.com/office/officeart/2005/8/layout/vList2"/>
    <dgm:cxn modelId="{649C092F-BE90-44FC-A882-12C030E4D932}" type="presParOf" srcId="{0346F588-689C-41C5-ACEC-08609E2A110D}" destId="{AC87287E-CC45-426F-B839-8090876580D2}" srcOrd="1" destOrd="0" presId="urn:microsoft.com/office/officeart/2005/8/layout/vList2"/>
    <dgm:cxn modelId="{DE5DF91E-1720-4428-825B-3967911F33A8}" type="presParOf" srcId="{0346F588-689C-41C5-ACEC-08609E2A110D}" destId="{790B7C21-58E9-4F3E-B182-5E73FAD20808}" srcOrd="2" destOrd="0" presId="urn:microsoft.com/office/officeart/2005/8/layout/vList2"/>
    <dgm:cxn modelId="{EE2F598E-AE7B-494D-9597-21B1C54B56B2}" type="presParOf" srcId="{0346F588-689C-41C5-ACEC-08609E2A110D}" destId="{3886E672-440B-4728-8EA8-C90E081F4EFA}" srcOrd="3" destOrd="0" presId="urn:microsoft.com/office/officeart/2005/8/layout/vList2"/>
    <dgm:cxn modelId="{75771DA0-96B8-43D5-8D51-7ADC8D706280}" type="presParOf" srcId="{0346F588-689C-41C5-ACEC-08609E2A110D}" destId="{4664A251-C61C-43B2-9B2C-A3F4D4D667D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EBFF63-589B-4BBE-86DC-501FD98D0F82}"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B0AEFB14-53C8-4161-855C-A68F2F6D7573}">
      <dgm:prSet/>
      <dgm:spPr/>
      <dgm:t>
        <a:bodyPr/>
        <a:lstStyle/>
        <a:p>
          <a:r>
            <a:rPr lang="en-US"/>
            <a:t>What is the purpose of Wireframe Design involving login?</a:t>
          </a:r>
        </a:p>
      </dgm:t>
    </dgm:pt>
    <dgm:pt modelId="{4923E24C-A16C-44EB-BBB9-6B09B1904FC3}" type="parTrans" cxnId="{2D994E9F-B349-46EA-851E-4D533C55B5E9}">
      <dgm:prSet/>
      <dgm:spPr/>
      <dgm:t>
        <a:bodyPr/>
        <a:lstStyle/>
        <a:p>
          <a:endParaRPr lang="en-US"/>
        </a:p>
      </dgm:t>
    </dgm:pt>
    <dgm:pt modelId="{8771AF84-83DC-4786-98B1-B12F78EB9D09}" type="sibTrans" cxnId="{2D994E9F-B349-46EA-851E-4D533C55B5E9}">
      <dgm:prSet/>
      <dgm:spPr/>
      <dgm:t>
        <a:bodyPr/>
        <a:lstStyle/>
        <a:p>
          <a:endParaRPr lang="en-US"/>
        </a:p>
      </dgm:t>
    </dgm:pt>
    <dgm:pt modelId="{F9A8BD1A-73F9-463F-A779-4D2FFDD57C25}">
      <dgm:prSet/>
      <dgm:spPr/>
      <dgm:t>
        <a:bodyPr/>
        <a:lstStyle/>
        <a:p>
          <a:r>
            <a:rPr lang="en-US"/>
            <a:t>Wireframe Design allows login users to login with their current account or if they don’t have an account, they be able to create one with using their work or personal email and password. </a:t>
          </a:r>
        </a:p>
      </dgm:t>
    </dgm:pt>
    <dgm:pt modelId="{E51ED154-5A96-4DF9-8DE3-0FA0E99BE262}" type="parTrans" cxnId="{DE9D25FE-6112-420B-8C4F-FC2E46C81280}">
      <dgm:prSet/>
      <dgm:spPr/>
      <dgm:t>
        <a:bodyPr/>
        <a:lstStyle/>
        <a:p>
          <a:endParaRPr lang="en-US"/>
        </a:p>
      </dgm:t>
    </dgm:pt>
    <dgm:pt modelId="{F6FC5D72-BCF5-434E-AC48-ED344110C513}" type="sibTrans" cxnId="{DE9D25FE-6112-420B-8C4F-FC2E46C81280}">
      <dgm:prSet/>
      <dgm:spPr/>
      <dgm:t>
        <a:bodyPr/>
        <a:lstStyle/>
        <a:p>
          <a:endParaRPr lang="en-US"/>
        </a:p>
      </dgm:t>
    </dgm:pt>
    <dgm:pt modelId="{4F4144CA-3E19-4BD6-8ECE-D9B4F33338C4}" type="pres">
      <dgm:prSet presAssocID="{5EEBFF63-589B-4BBE-86DC-501FD98D0F82}" presName="Name0" presStyleCnt="0">
        <dgm:presLayoutVars>
          <dgm:dir/>
          <dgm:animLvl val="lvl"/>
          <dgm:resizeHandles val="exact"/>
        </dgm:presLayoutVars>
      </dgm:prSet>
      <dgm:spPr/>
    </dgm:pt>
    <dgm:pt modelId="{1D0CBD75-DC20-449A-8FFA-1B132D5C91AF}" type="pres">
      <dgm:prSet presAssocID="{F9A8BD1A-73F9-463F-A779-4D2FFDD57C25}" presName="boxAndChildren" presStyleCnt="0"/>
      <dgm:spPr/>
    </dgm:pt>
    <dgm:pt modelId="{A61B54EA-D6B1-464B-8CE1-61D65D1FE406}" type="pres">
      <dgm:prSet presAssocID="{F9A8BD1A-73F9-463F-A779-4D2FFDD57C25}" presName="parentTextBox" presStyleLbl="node1" presStyleIdx="0" presStyleCnt="2"/>
      <dgm:spPr/>
    </dgm:pt>
    <dgm:pt modelId="{ADAC7D2C-0FE0-478F-A617-78668F12659D}" type="pres">
      <dgm:prSet presAssocID="{8771AF84-83DC-4786-98B1-B12F78EB9D09}" presName="sp" presStyleCnt="0"/>
      <dgm:spPr/>
    </dgm:pt>
    <dgm:pt modelId="{F1B78ECF-7250-4F10-BAC6-F0C5E054C517}" type="pres">
      <dgm:prSet presAssocID="{B0AEFB14-53C8-4161-855C-A68F2F6D7573}" presName="arrowAndChildren" presStyleCnt="0"/>
      <dgm:spPr/>
    </dgm:pt>
    <dgm:pt modelId="{79833FF5-1B67-46D9-B097-9F602AB59C83}" type="pres">
      <dgm:prSet presAssocID="{B0AEFB14-53C8-4161-855C-A68F2F6D7573}" presName="parentTextArrow" presStyleLbl="node1" presStyleIdx="1" presStyleCnt="2"/>
      <dgm:spPr/>
    </dgm:pt>
  </dgm:ptLst>
  <dgm:cxnLst>
    <dgm:cxn modelId="{6C4DA254-6AE3-4394-882C-3E0822E7A1B8}" type="presOf" srcId="{5EEBFF63-589B-4BBE-86DC-501FD98D0F82}" destId="{4F4144CA-3E19-4BD6-8ECE-D9B4F33338C4}" srcOrd="0" destOrd="0" presId="urn:microsoft.com/office/officeart/2005/8/layout/process4"/>
    <dgm:cxn modelId="{0DBBB59A-E995-40FA-8CE1-356B7E45F6CC}" type="presOf" srcId="{F9A8BD1A-73F9-463F-A779-4D2FFDD57C25}" destId="{A61B54EA-D6B1-464B-8CE1-61D65D1FE406}" srcOrd="0" destOrd="0" presId="urn:microsoft.com/office/officeart/2005/8/layout/process4"/>
    <dgm:cxn modelId="{2D994E9F-B349-46EA-851E-4D533C55B5E9}" srcId="{5EEBFF63-589B-4BBE-86DC-501FD98D0F82}" destId="{B0AEFB14-53C8-4161-855C-A68F2F6D7573}" srcOrd="0" destOrd="0" parTransId="{4923E24C-A16C-44EB-BBB9-6B09B1904FC3}" sibTransId="{8771AF84-83DC-4786-98B1-B12F78EB9D09}"/>
    <dgm:cxn modelId="{E73364F2-5F09-4026-816E-7E00CCAACADA}" type="presOf" srcId="{B0AEFB14-53C8-4161-855C-A68F2F6D7573}" destId="{79833FF5-1B67-46D9-B097-9F602AB59C83}" srcOrd="0" destOrd="0" presId="urn:microsoft.com/office/officeart/2005/8/layout/process4"/>
    <dgm:cxn modelId="{DE9D25FE-6112-420B-8C4F-FC2E46C81280}" srcId="{5EEBFF63-589B-4BBE-86DC-501FD98D0F82}" destId="{F9A8BD1A-73F9-463F-A779-4D2FFDD57C25}" srcOrd="1" destOrd="0" parTransId="{E51ED154-5A96-4DF9-8DE3-0FA0E99BE262}" sibTransId="{F6FC5D72-BCF5-434E-AC48-ED344110C513}"/>
    <dgm:cxn modelId="{6EF1A1CE-CBF5-4E63-A12D-E4C979F12DC5}" type="presParOf" srcId="{4F4144CA-3E19-4BD6-8ECE-D9B4F33338C4}" destId="{1D0CBD75-DC20-449A-8FFA-1B132D5C91AF}" srcOrd="0" destOrd="0" presId="urn:microsoft.com/office/officeart/2005/8/layout/process4"/>
    <dgm:cxn modelId="{02E4FB64-E15D-4DBA-8456-D7A63759A713}" type="presParOf" srcId="{1D0CBD75-DC20-449A-8FFA-1B132D5C91AF}" destId="{A61B54EA-D6B1-464B-8CE1-61D65D1FE406}" srcOrd="0" destOrd="0" presId="urn:microsoft.com/office/officeart/2005/8/layout/process4"/>
    <dgm:cxn modelId="{27EFCDAE-C2E4-42B0-94D9-0E000BACA79E}" type="presParOf" srcId="{4F4144CA-3E19-4BD6-8ECE-D9B4F33338C4}" destId="{ADAC7D2C-0FE0-478F-A617-78668F12659D}" srcOrd="1" destOrd="0" presId="urn:microsoft.com/office/officeart/2005/8/layout/process4"/>
    <dgm:cxn modelId="{DCF4E323-3357-4A73-A7CC-F5466A840012}" type="presParOf" srcId="{4F4144CA-3E19-4BD6-8ECE-D9B4F33338C4}" destId="{F1B78ECF-7250-4F10-BAC6-F0C5E054C517}" srcOrd="2" destOrd="0" presId="urn:microsoft.com/office/officeart/2005/8/layout/process4"/>
    <dgm:cxn modelId="{37EBF175-BFD4-442C-AB0E-58EEDC8516F1}" type="presParOf" srcId="{F1B78ECF-7250-4F10-BAC6-F0C5E054C517}" destId="{79833FF5-1B67-46D9-B097-9F602AB59C8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900E1-3BB8-480D-B23B-AE8F883D0DD6}"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848BAF63-5DF3-4C23-B383-BBF5412284D7}">
      <dgm:prSet/>
      <dgm:spPr/>
      <dgm:t>
        <a:bodyPr/>
        <a:lstStyle/>
        <a:p>
          <a:pPr>
            <a:defRPr cap="all"/>
          </a:pPr>
          <a:r>
            <a:rPr lang="en-US"/>
            <a:t>It will have username and password to verify the user on whoever is trying to log in with your FirstName and Last Name as well in the signup form.</a:t>
          </a:r>
        </a:p>
      </dgm:t>
    </dgm:pt>
    <dgm:pt modelId="{68FC3BB6-5EB2-452D-A28A-E25517FD3818}" type="parTrans" cxnId="{E70B77B6-1F63-460B-A92C-4CA192BD99BE}">
      <dgm:prSet/>
      <dgm:spPr/>
      <dgm:t>
        <a:bodyPr/>
        <a:lstStyle/>
        <a:p>
          <a:endParaRPr lang="en-US"/>
        </a:p>
      </dgm:t>
    </dgm:pt>
    <dgm:pt modelId="{C17435F2-CC91-41FB-9988-9A64E5B92E5F}" type="sibTrans" cxnId="{E70B77B6-1F63-460B-A92C-4CA192BD99BE}">
      <dgm:prSet/>
      <dgm:spPr/>
      <dgm:t>
        <a:bodyPr/>
        <a:lstStyle/>
        <a:p>
          <a:endParaRPr lang="en-US"/>
        </a:p>
      </dgm:t>
    </dgm:pt>
    <dgm:pt modelId="{30244FF4-7E0E-41BB-93D8-4D9A5A5B0B26}">
      <dgm:prSet/>
      <dgm:spPr/>
      <dgm:t>
        <a:bodyPr/>
        <a:lstStyle/>
        <a:p>
          <a:pPr>
            <a:defRPr cap="all"/>
          </a:pPr>
          <a:r>
            <a:rPr lang="en-US"/>
            <a:t>Password is important to make sure your account is saved with username when creating an account. </a:t>
          </a:r>
        </a:p>
      </dgm:t>
    </dgm:pt>
    <dgm:pt modelId="{A4E19F39-AE33-490B-BFF4-E8565A94B39F}" type="parTrans" cxnId="{581A9852-EDF5-47D7-911C-B5C8513D73AA}">
      <dgm:prSet/>
      <dgm:spPr/>
      <dgm:t>
        <a:bodyPr/>
        <a:lstStyle/>
        <a:p>
          <a:endParaRPr lang="en-US"/>
        </a:p>
      </dgm:t>
    </dgm:pt>
    <dgm:pt modelId="{EAD4493B-AE14-4406-89AC-E36E34353214}" type="sibTrans" cxnId="{581A9852-EDF5-47D7-911C-B5C8513D73AA}">
      <dgm:prSet/>
      <dgm:spPr/>
      <dgm:t>
        <a:bodyPr/>
        <a:lstStyle/>
        <a:p>
          <a:endParaRPr lang="en-US"/>
        </a:p>
      </dgm:t>
    </dgm:pt>
    <dgm:pt modelId="{951D8FD8-4955-44FD-A3F3-B553174A2611}">
      <dgm:prSet/>
      <dgm:spPr/>
      <dgm:t>
        <a:bodyPr/>
        <a:lstStyle/>
        <a:p>
          <a:pPr>
            <a:defRPr cap="all"/>
          </a:pPr>
          <a:r>
            <a:rPr lang="en-US" dirty="0"/>
            <a:t>FirstName and Last Name is to make sure when you create account and make sure that is you.</a:t>
          </a:r>
        </a:p>
      </dgm:t>
    </dgm:pt>
    <dgm:pt modelId="{D93F2667-9EA0-43F4-8E26-87B7F3FF2E5B}" type="parTrans" cxnId="{6DBBEFAA-919A-4724-9A43-40D250B86677}">
      <dgm:prSet/>
      <dgm:spPr/>
      <dgm:t>
        <a:bodyPr/>
        <a:lstStyle/>
        <a:p>
          <a:endParaRPr lang="en-US"/>
        </a:p>
      </dgm:t>
    </dgm:pt>
    <dgm:pt modelId="{4999094E-24EC-404B-8911-F876995E26C1}" type="sibTrans" cxnId="{6DBBEFAA-919A-4724-9A43-40D250B86677}">
      <dgm:prSet/>
      <dgm:spPr/>
      <dgm:t>
        <a:bodyPr/>
        <a:lstStyle/>
        <a:p>
          <a:endParaRPr lang="en-US"/>
        </a:p>
      </dgm:t>
    </dgm:pt>
    <dgm:pt modelId="{3279BE6D-4F46-4689-A1F0-4A549C694053}" type="pres">
      <dgm:prSet presAssocID="{DE8900E1-3BB8-480D-B23B-AE8F883D0DD6}" presName="root" presStyleCnt="0">
        <dgm:presLayoutVars>
          <dgm:dir/>
          <dgm:resizeHandles val="exact"/>
        </dgm:presLayoutVars>
      </dgm:prSet>
      <dgm:spPr/>
    </dgm:pt>
    <dgm:pt modelId="{AC3407CA-4E27-4ED9-8E01-298431A442D8}" type="pres">
      <dgm:prSet presAssocID="{848BAF63-5DF3-4C23-B383-BBF5412284D7}" presName="compNode" presStyleCnt="0"/>
      <dgm:spPr/>
    </dgm:pt>
    <dgm:pt modelId="{8559ED50-93AD-497B-933D-7BA7641DE210}" type="pres">
      <dgm:prSet presAssocID="{848BAF63-5DF3-4C23-B383-BBF5412284D7}" presName="iconBgRect" presStyleLbl="bgShp" presStyleIdx="0" presStyleCnt="3"/>
      <dgm:spPr>
        <a:prstGeom prst="round2DiagRect">
          <a:avLst>
            <a:gd name="adj1" fmla="val 29727"/>
            <a:gd name="adj2" fmla="val 0"/>
          </a:avLst>
        </a:prstGeom>
      </dgm:spPr>
    </dgm:pt>
    <dgm:pt modelId="{952E078D-296C-4672-9EF3-CFC62AE7429E}" type="pres">
      <dgm:prSet presAssocID="{848BAF63-5DF3-4C23-B383-BBF5412284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E1001F6A-A23E-44BF-B374-CE09EA541F62}" type="pres">
      <dgm:prSet presAssocID="{848BAF63-5DF3-4C23-B383-BBF5412284D7}" presName="spaceRect" presStyleCnt="0"/>
      <dgm:spPr/>
    </dgm:pt>
    <dgm:pt modelId="{BF4B47C1-7D87-432A-A466-25DC8BCD69C4}" type="pres">
      <dgm:prSet presAssocID="{848BAF63-5DF3-4C23-B383-BBF5412284D7}" presName="textRect" presStyleLbl="revTx" presStyleIdx="0" presStyleCnt="3">
        <dgm:presLayoutVars>
          <dgm:chMax val="1"/>
          <dgm:chPref val="1"/>
        </dgm:presLayoutVars>
      </dgm:prSet>
      <dgm:spPr/>
    </dgm:pt>
    <dgm:pt modelId="{A855BBDA-C958-4B87-9952-1E682A24F3AD}" type="pres">
      <dgm:prSet presAssocID="{C17435F2-CC91-41FB-9988-9A64E5B92E5F}" presName="sibTrans" presStyleCnt="0"/>
      <dgm:spPr/>
    </dgm:pt>
    <dgm:pt modelId="{8AF10BE6-1A5A-40A3-B8A3-E330F8A88373}" type="pres">
      <dgm:prSet presAssocID="{30244FF4-7E0E-41BB-93D8-4D9A5A5B0B26}" presName="compNode" presStyleCnt="0"/>
      <dgm:spPr/>
    </dgm:pt>
    <dgm:pt modelId="{BB5A2C9F-60CA-43F0-8795-B0399FCCE19A}" type="pres">
      <dgm:prSet presAssocID="{30244FF4-7E0E-41BB-93D8-4D9A5A5B0B26}" presName="iconBgRect" presStyleLbl="bgShp" presStyleIdx="1" presStyleCnt="3"/>
      <dgm:spPr>
        <a:prstGeom prst="round2DiagRect">
          <a:avLst>
            <a:gd name="adj1" fmla="val 29727"/>
            <a:gd name="adj2" fmla="val 0"/>
          </a:avLst>
        </a:prstGeom>
      </dgm:spPr>
    </dgm:pt>
    <dgm:pt modelId="{4D4ADF5F-8551-4F2A-81C6-62ED5871CF0C}" type="pres">
      <dgm:prSet presAssocID="{30244FF4-7E0E-41BB-93D8-4D9A5A5B0B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6D7C5C99-CC86-419A-BA4E-0A08E794E939}" type="pres">
      <dgm:prSet presAssocID="{30244FF4-7E0E-41BB-93D8-4D9A5A5B0B26}" presName="spaceRect" presStyleCnt="0"/>
      <dgm:spPr/>
    </dgm:pt>
    <dgm:pt modelId="{B53BBC8C-37D0-4679-BF25-D7E5735EC98F}" type="pres">
      <dgm:prSet presAssocID="{30244FF4-7E0E-41BB-93D8-4D9A5A5B0B26}" presName="textRect" presStyleLbl="revTx" presStyleIdx="1" presStyleCnt="3">
        <dgm:presLayoutVars>
          <dgm:chMax val="1"/>
          <dgm:chPref val="1"/>
        </dgm:presLayoutVars>
      </dgm:prSet>
      <dgm:spPr/>
    </dgm:pt>
    <dgm:pt modelId="{81733408-F6B2-4E8D-AE6A-C76ABDB3E970}" type="pres">
      <dgm:prSet presAssocID="{EAD4493B-AE14-4406-89AC-E36E34353214}" presName="sibTrans" presStyleCnt="0"/>
      <dgm:spPr/>
    </dgm:pt>
    <dgm:pt modelId="{EB613AE8-D614-485A-B89E-E25C7241CB7B}" type="pres">
      <dgm:prSet presAssocID="{951D8FD8-4955-44FD-A3F3-B553174A2611}" presName="compNode" presStyleCnt="0"/>
      <dgm:spPr/>
    </dgm:pt>
    <dgm:pt modelId="{51022307-6312-44CF-8436-53BDBE56EDD5}" type="pres">
      <dgm:prSet presAssocID="{951D8FD8-4955-44FD-A3F3-B553174A2611}" presName="iconBgRect" presStyleLbl="bgShp" presStyleIdx="2" presStyleCnt="3"/>
      <dgm:spPr>
        <a:prstGeom prst="round2DiagRect">
          <a:avLst>
            <a:gd name="adj1" fmla="val 29727"/>
            <a:gd name="adj2" fmla="val 0"/>
          </a:avLst>
        </a:prstGeom>
      </dgm:spPr>
    </dgm:pt>
    <dgm:pt modelId="{A9D1621B-3E57-4C50-86D1-99D27706FAFF}" type="pres">
      <dgm:prSet presAssocID="{951D8FD8-4955-44FD-A3F3-B553174A26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79C2501-D542-452E-A627-C4C2B7846DE6}" type="pres">
      <dgm:prSet presAssocID="{951D8FD8-4955-44FD-A3F3-B553174A2611}" presName="spaceRect" presStyleCnt="0"/>
      <dgm:spPr/>
    </dgm:pt>
    <dgm:pt modelId="{93581DEE-DD5E-460E-A7AD-63A55040F92F}" type="pres">
      <dgm:prSet presAssocID="{951D8FD8-4955-44FD-A3F3-B553174A2611}" presName="textRect" presStyleLbl="revTx" presStyleIdx="2" presStyleCnt="3">
        <dgm:presLayoutVars>
          <dgm:chMax val="1"/>
          <dgm:chPref val="1"/>
        </dgm:presLayoutVars>
      </dgm:prSet>
      <dgm:spPr/>
    </dgm:pt>
  </dgm:ptLst>
  <dgm:cxnLst>
    <dgm:cxn modelId="{4C7F2D06-94EF-4793-A7AF-5184C2FA13E5}" type="presOf" srcId="{DE8900E1-3BB8-480D-B23B-AE8F883D0DD6}" destId="{3279BE6D-4F46-4689-A1F0-4A549C694053}" srcOrd="0" destOrd="0" presId="urn:microsoft.com/office/officeart/2018/5/layout/IconLeafLabelList"/>
    <dgm:cxn modelId="{581A9852-EDF5-47D7-911C-B5C8513D73AA}" srcId="{DE8900E1-3BB8-480D-B23B-AE8F883D0DD6}" destId="{30244FF4-7E0E-41BB-93D8-4D9A5A5B0B26}" srcOrd="1" destOrd="0" parTransId="{A4E19F39-AE33-490B-BFF4-E8565A94B39F}" sibTransId="{EAD4493B-AE14-4406-89AC-E36E34353214}"/>
    <dgm:cxn modelId="{6DBBEFAA-919A-4724-9A43-40D250B86677}" srcId="{DE8900E1-3BB8-480D-B23B-AE8F883D0DD6}" destId="{951D8FD8-4955-44FD-A3F3-B553174A2611}" srcOrd="2" destOrd="0" parTransId="{D93F2667-9EA0-43F4-8E26-87B7F3FF2E5B}" sibTransId="{4999094E-24EC-404B-8911-F876995E26C1}"/>
    <dgm:cxn modelId="{F0AE1EAE-F637-4593-84BC-59E10F1C92BD}" type="presOf" srcId="{951D8FD8-4955-44FD-A3F3-B553174A2611}" destId="{93581DEE-DD5E-460E-A7AD-63A55040F92F}" srcOrd="0" destOrd="0" presId="urn:microsoft.com/office/officeart/2018/5/layout/IconLeafLabelList"/>
    <dgm:cxn modelId="{E70B77B6-1F63-460B-A92C-4CA192BD99BE}" srcId="{DE8900E1-3BB8-480D-B23B-AE8F883D0DD6}" destId="{848BAF63-5DF3-4C23-B383-BBF5412284D7}" srcOrd="0" destOrd="0" parTransId="{68FC3BB6-5EB2-452D-A28A-E25517FD3818}" sibTransId="{C17435F2-CC91-41FB-9988-9A64E5B92E5F}"/>
    <dgm:cxn modelId="{20A82AED-BC3C-4888-9666-703DE04377D1}" type="presOf" srcId="{848BAF63-5DF3-4C23-B383-BBF5412284D7}" destId="{BF4B47C1-7D87-432A-A466-25DC8BCD69C4}" srcOrd="0" destOrd="0" presId="urn:microsoft.com/office/officeart/2018/5/layout/IconLeafLabelList"/>
    <dgm:cxn modelId="{73F5DEED-F75E-498E-B8E5-086520D86C6A}" type="presOf" srcId="{30244FF4-7E0E-41BB-93D8-4D9A5A5B0B26}" destId="{B53BBC8C-37D0-4679-BF25-D7E5735EC98F}" srcOrd="0" destOrd="0" presId="urn:microsoft.com/office/officeart/2018/5/layout/IconLeafLabelList"/>
    <dgm:cxn modelId="{C7C58F46-7F24-42FA-B0E8-7F2A00DD84FC}" type="presParOf" srcId="{3279BE6D-4F46-4689-A1F0-4A549C694053}" destId="{AC3407CA-4E27-4ED9-8E01-298431A442D8}" srcOrd="0" destOrd="0" presId="urn:microsoft.com/office/officeart/2018/5/layout/IconLeafLabelList"/>
    <dgm:cxn modelId="{C5D01FBC-40B0-408C-9C11-80BE84416CED}" type="presParOf" srcId="{AC3407CA-4E27-4ED9-8E01-298431A442D8}" destId="{8559ED50-93AD-497B-933D-7BA7641DE210}" srcOrd="0" destOrd="0" presId="urn:microsoft.com/office/officeart/2018/5/layout/IconLeafLabelList"/>
    <dgm:cxn modelId="{CC141064-231F-4E93-8B8B-14252AB322F8}" type="presParOf" srcId="{AC3407CA-4E27-4ED9-8E01-298431A442D8}" destId="{952E078D-296C-4672-9EF3-CFC62AE7429E}" srcOrd="1" destOrd="0" presId="urn:microsoft.com/office/officeart/2018/5/layout/IconLeafLabelList"/>
    <dgm:cxn modelId="{17D97103-2791-4D13-9EE8-0F536708E239}" type="presParOf" srcId="{AC3407CA-4E27-4ED9-8E01-298431A442D8}" destId="{E1001F6A-A23E-44BF-B374-CE09EA541F62}" srcOrd="2" destOrd="0" presId="urn:microsoft.com/office/officeart/2018/5/layout/IconLeafLabelList"/>
    <dgm:cxn modelId="{EE9B0AA9-C8F0-4523-BDEE-7E6A5E7E7B66}" type="presParOf" srcId="{AC3407CA-4E27-4ED9-8E01-298431A442D8}" destId="{BF4B47C1-7D87-432A-A466-25DC8BCD69C4}" srcOrd="3" destOrd="0" presId="urn:microsoft.com/office/officeart/2018/5/layout/IconLeafLabelList"/>
    <dgm:cxn modelId="{B9A011CA-8DD6-4F80-9A7F-F6DF82EA8F7F}" type="presParOf" srcId="{3279BE6D-4F46-4689-A1F0-4A549C694053}" destId="{A855BBDA-C958-4B87-9952-1E682A24F3AD}" srcOrd="1" destOrd="0" presId="urn:microsoft.com/office/officeart/2018/5/layout/IconLeafLabelList"/>
    <dgm:cxn modelId="{18887826-2169-4D57-A0A8-5D75F8EEA95E}" type="presParOf" srcId="{3279BE6D-4F46-4689-A1F0-4A549C694053}" destId="{8AF10BE6-1A5A-40A3-B8A3-E330F8A88373}" srcOrd="2" destOrd="0" presId="urn:microsoft.com/office/officeart/2018/5/layout/IconLeafLabelList"/>
    <dgm:cxn modelId="{DB5B6969-6322-4F9C-952F-81F9F9C2D198}" type="presParOf" srcId="{8AF10BE6-1A5A-40A3-B8A3-E330F8A88373}" destId="{BB5A2C9F-60CA-43F0-8795-B0399FCCE19A}" srcOrd="0" destOrd="0" presId="urn:microsoft.com/office/officeart/2018/5/layout/IconLeafLabelList"/>
    <dgm:cxn modelId="{DDB2E24C-1EF9-4989-9E91-673C55A96109}" type="presParOf" srcId="{8AF10BE6-1A5A-40A3-B8A3-E330F8A88373}" destId="{4D4ADF5F-8551-4F2A-81C6-62ED5871CF0C}" srcOrd="1" destOrd="0" presId="urn:microsoft.com/office/officeart/2018/5/layout/IconLeafLabelList"/>
    <dgm:cxn modelId="{12A22B2A-005E-4119-B91D-A91E34B7699C}" type="presParOf" srcId="{8AF10BE6-1A5A-40A3-B8A3-E330F8A88373}" destId="{6D7C5C99-CC86-419A-BA4E-0A08E794E939}" srcOrd="2" destOrd="0" presId="urn:microsoft.com/office/officeart/2018/5/layout/IconLeafLabelList"/>
    <dgm:cxn modelId="{334CED47-56DF-4804-B43C-E97D967350FE}" type="presParOf" srcId="{8AF10BE6-1A5A-40A3-B8A3-E330F8A88373}" destId="{B53BBC8C-37D0-4679-BF25-D7E5735EC98F}" srcOrd="3" destOrd="0" presId="urn:microsoft.com/office/officeart/2018/5/layout/IconLeafLabelList"/>
    <dgm:cxn modelId="{87478097-E722-4712-AF96-206C8DD30D06}" type="presParOf" srcId="{3279BE6D-4F46-4689-A1F0-4A549C694053}" destId="{81733408-F6B2-4E8D-AE6A-C76ABDB3E970}" srcOrd="3" destOrd="0" presId="urn:microsoft.com/office/officeart/2018/5/layout/IconLeafLabelList"/>
    <dgm:cxn modelId="{AD83C4D8-1035-453B-A833-AAB8877B76F8}" type="presParOf" srcId="{3279BE6D-4F46-4689-A1F0-4A549C694053}" destId="{EB613AE8-D614-485A-B89E-E25C7241CB7B}" srcOrd="4" destOrd="0" presId="urn:microsoft.com/office/officeart/2018/5/layout/IconLeafLabelList"/>
    <dgm:cxn modelId="{77CF3A30-68BA-4C19-AA94-A583C3E1F5E0}" type="presParOf" srcId="{EB613AE8-D614-485A-B89E-E25C7241CB7B}" destId="{51022307-6312-44CF-8436-53BDBE56EDD5}" srcOrd="0" destOrd="0" presId="urn:microsoft.com/office/officeart/2018/5/layout/IconLeafLabelList"/>
    <dgm:cxn modelId="{C77320AE-C451-46C8-AB5A-96062E986D91}" type="presParOf" srcId="{EB613AE8-D614-485A-B89E-E25C7241CB7B}" destId="{A9D1621B-3E57-4C50-86D1-99D27706FAFF}" srcOrd="1" destOrd="0" presId="urn:microsoft.com/office/officeart/2018/5/layout/IconLeafLabelList"/>
    <dgm:cxn modelId="{330B905B-70E1-417B-B302-AE5EFD2F952A}" type="presParOf" srcId="{EB613AE8-D614-485A-B89E-E25C7241CB7B}" destId="{A79C2501-D542-452E-A627-C4C2B7846DE6}" srcOrd="2" destOrd="0" presId="urn:microsoft.com/office/officeart/2018/5/layout/IconLeafLabelList"/>
    <dgm:cxn modelId="{81337AA6-4A0F-49AF-8809-3BC9F4E70CA6}" type="presParOf" srcId="{EB613AE8-D614-485A-B89E-E25C7241CB7B}" destId="{93581DEE-DD5E-460E-A7AD-63A55040F92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2F6498-64F5-45DE-9F47-1A367E14CE6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D54072-4C54-4E11-939B-56018F96761B}">
      <dgm:prSet/>
      <dgm:spPr/>
      <dgm:t>
        <a:bodyPr/>
        <a:lstStyle/>
        <a:p>
          <a:pPr>
            <a:defRPr cap="all"/>
          </a:pPr>
          <a:r>
            <a:rPr lang="en-US"/>
            <a:t>What is the purpose and features for front-end wireframes?</a:t>
          </a:r>
        </a:p>
      </dgm:t>
    </dgm:pt>
    <dgm:pt modelId="{112F8450-7A2A-474D-BF9E-DD0FB4E02C16}" type="parTrans" cxnId="{1B082FEE-AEED-4F67-8CCF-8EBC14664C1B}">
      <dgm:prSet/>
      <dgm:spPr/>
      <dgm:t>
        <a:bodyPr/>
        <a:lstStyle/>
        <a:p>
          <a:endParaRPr lang="en-US"/>
        </a:p>
      </dgm:t>
    </dgm:pt>
    <dgm:pt modelId="{F4F443EC-2ED0-4829-B03D-CD22119817E7}" type="sibTrans" cxnId="{1B082FEE-AEED-4F67-8CCF-8EBC14664C1B}">
      <dgm:prSet/>
      <dgm:spPr/>
      <dgm:t>
        <a:bodyPr/>
        <a:lstStyle/>
        <a:p>
          <a:endParaRPr lang="en-US"/>
        </a:p>
      </dgm:t>
    </dgm:pt>
    <dgm:pt modelId="{ABE879CC-CE83-4720-B3C8-6AA63BDD5DB7}">
      <dgm:prSet/>
      <dgm:spPr/>
      <dgm:t>
        <a:bodyPr/>
        <a:lstStyle/>
        <a:p>
          <a:pPr>
            <a:defRPr cap="all"/>
          </a:pPr>
          <a:r>
            <a:rPr lang="en-US"/>
            <a:t>Visualization of Layout: Wireframes help visualize the placement of elements like input fields, buttons, and labels, ensuring a logical and intuitive structure.</a:t>
          </a:r>
        </a:p>
      </dgm:t>
    </dgm:pt>
    <dgm:pt modelId="{0521C815-6B68-40DC-B337-1270327663E3}" type="parTrans" cxnId="{060568D6-017C-4C73-B7DC-8739BB81B16D}">
      <dgm:prSet/>
      <dgm:spPr/>
      <dgm:t>
        <a:bodyPr/>
        <a:lstStyle/>
        <a:p>
          <a:endParaRPr lang="en-US"/>
        </a:p>
      </dgm:t>
    </dgm:pt>
    <dgm:pt modelId="{60FBA374-3B1C-4650-913C-4943A83669F5}" type="sibTrans" cxnId="{060568D6-017C-4C73-B7DC-8739BB81B16D}">
      <dgm:prSet/>
      <dgm:spPr/>
      <dgm:t>
        <a:bodyPr/>
        <a:lstStyle/>
        <a:p>
          <a:endParaRPr lang="en-US"/>
        </a:p>
      </dgm:t>
    </dgm:pt>
    <dgm:pt modelId="{C21ADB6F-A26F-4DC1-9445-2F25858D9B9E}">
      <dgm:prSet/>
      <dgm:spPr/>
      <dgm:t>
        <a:bodyPr/>
        <a:lstStyle/>
        <a:p>
          <a:pPr>
            <a:defRPr cap="all"/>
          </a:pPr>
          <a:r>
            <a:rPr lang="en-US"/>
            <a:t>Improved User Flow: They provide an overview of how users will interact with the page to complete registration.</a:t>
          </a:r>
        </a:p>
      </dgm:t>
    </dgm:pt>
    <dgm:pt modelId="{43700E1D-BBF0-42BA-B54C-9859144BB66A}" type="parTrans" cxnId="{8D6E91E1-CA64-4AE6-ABB1-10BF99F1D6CD}">
      <dgm:prSet/>
      <dgm:spPr/>
      <dgm:t>
        <a:bodyPr/>
        <a:lstStyle/>
        <a:p>
          <a:endParaRPr lang="en-US"/>
        </a:p>
      </dgm:t>
    </dgm:pt>
    <dgm:pt modelId="{9CCF4BE0-639C-4199-B1D7-0CAC30EAAB0E}" type="sibTrans" cxnId="{8D6E91E1-CA64-4AE6-ABB1-10BF99F1D6CD}">
      <dgm:prSet/>
      <dgm:spPr/>
      <dgm:t>
        <a:bodyPr/>
        <a:lstStyle/>
        <a:p>
          <a:endParaRPr lang="en-US"/>
        </a:p>
      </dgm:t>
    </dgm:pt>
    <dgm:pt modelId="{E0C62327-C81D-4283-81DB-22F3B3D8B512}">
      <dgm:prSet/>
      <dgm:spPr/>
      <dgm:t>
        <a:bodyPr/>
        <a:lstStyle/>
        <a:p>
          <a:pPr>
            <a:defRPr cap="all"/>
          </a:pPr>
          <a:r>
            <a:rPr lang="en-US"/>
            <a:t>Feedback and Iteration: Wireframes serve as a tool for gathering feedback early in the design process before any code is written.</a:t>
          </a:r>
        </a:p>
      </dgm:t>
    </dgm:pt>
    <dgm:pt modelId="{A59F422F-0A74-4FDE-8920-B9D14A9070E9}" type="parTrans" cxnId="{AB9645CD-ED63-4FE1-AEF6-5A60855761AD}">
      <dgm:prSet/>
      <dgm:spPr/>
      <dgm:t>
        <a:bodyPr/>
        <a:lstStyle/>
        <a:p>
          <a:endParaRPr lang="en-US"/>
        </a:p>
      </dgm:t>
    </dgm:pt>
    <dgm:pt modelId="{79F20FC0-6361-4DBB-8E63-994665B26B70}" type="sibTrans" cxnId="{AB9645CD-ED63-4FE1-AEF6-5A60855761AD}">
      <dgm:prSet/>
      <dgm:spPr/>
      <dgm:t>
        <a:bodyPr/>
        <a:lstStyle/>
        <a:p>
          <a:endParaRPr lang="en-US"/>
        </a:p>
      </dgm:t>
    </dgm:pt>
    <dgm:pt modelId="{823B864E-A7AF-4C35-8EBD-4A60F41A9B47}">
      <dgm:prSet/>
      <dgm:spPr/>
      <dgm:t>
        <a:bodyPr/>
        <a:lstStyle/>
        <a:p>
          <a:pPr>
            <a:defRPr cap="all"/>
          </a:pPr>
          <a:r>
            <a:rPr lang="en-US"/>
            <a:t>Collaboration Tool: They allow designers, developers, and stakeholders to align on the UI and functionality.</a:t>
          </a:r>
        </a:p>
      </dgm:t>
    </dgm:pt>
    <dgm:pt modelId="{C877921D-FFE2-450B-824E-51564054C6FA}" type="parTrans" cxnId="{E3114D5C-364A-430B-810E-7189482C7EFE}">
      <dgm:prSet/>
      <dgm:spPr/>
      <dgm:t>
        <a:bodyPr/>
        <a:lstStyle/>
        <a:p>
          <a:endParaRPr lang="en-US"/>
        </a:p>
      </dgm:t>
    </dgm:pt>
    <dgm:pt modelId="{76A8D114-D17E-40FB-B71A-7AF30E41FFB0}" type="sibTrans" cxnId="{E3114D5C-364A-430B-810E-7189482C7EFE}">
      <dgm:prSet/>
      <dgm:spPr/>
      <dgm:t>
        <a:bodyPr/>
        <a:lstStyle/>
        <a:p>
          <a:endParaRPr lang="en-US"/>
        </a:p>
      </dgm:t>
    </dgm:pt>
    <dgm:pt modelId="{A0AEC4F7-968B-4BD2-9A2F-8B84CF0D1F7C}">
      <dgm:prSet/>
      <dgm:spPr/>
      <dgm:t>
        <a:bodyPr/>
        <a:lstStyle/>
        <a:p>
          <a:pPr>
            <a:defRPr cap="all"/>
          </a:pPr>
          <a:r>
            <a:rPr lang="en-US"/>
            <a:t>Efficiency: Simplifies development by providing a clear blueprint for developers.</a:t>
          </a:r>
        </a:p>
      </dgm:t>
    </dgm:pt>
    <dgm:pt modelId="{A50C23F5-1518-424C-9EA0-941DF4EB5A01}" type="parTrans" cxnId="{1AC58F04-1284-4D92-AD4C-9652D3DC5E99}">
      <dgm:prSet/>
      <dgm:spPr/>
      <dgm:t>
        <a:bodyPr/>
        <a:lstStyle/>
        <a:p>
          <a:endParaRPr lang="en-US"/>
        </a:p>
      </dgm:t>
    </dgm:pt>
    <dgm:pt modelId="{A138612A-8651-418A-B9F4-E87BF9181198}" type="sibTrans" cxnId="{1AC58F04-1284-4D92-AD4C-9652D3DC5E99}">
      <dgm:prSet/>
      <dgm:spPr/>
      <dgm:t>
        <a:bodyPr/>
        <a:lstStyle/>
        <a:p>
          <a:endParaRPr lang="en-US"/>
        </a:p>
      </dgm:t>
    </dgm:pt>
    <dgm:pt modelId="{C49A3AC3-C259-458D-A881-46CE4F1146C0}">
      <dgm:prSet/>
      <dgm:spPr/>
      <dgm:t>
        <a:bodyPr/>
        <a:lstStyle/>
        <a:p>
          <a:pPr>
            <a:defRPr cap="all"/>
          </a:pPr>
          <a:r>
            <a:rPr lang="en-US"/>
            <a:t>A "Login" link for users who already have an account.</a:t>
          </a:r>
        </a:p>
      </dgm:t>
    </dgm:pt>
    <dgm:pt modelId="{2B229994-4C2E-4BA9-9D9E-1943E6AF3CDF}" type="parTrans" cxnId="{4A7B6756-2EC6-440F-91BD-8AAB311C1267}">
      <dgm:prSet/>
      <dgm:spPr/>
      <dgm:t>
        <a:bodyPr/>
        <a:lstStyle/>
        <a:p>
          <a:endParaRPr lang="en-US"/>
        </a:p>
      </dgm:t>
    </dgm:pt>
    <dgm:pt modelId="{BAB5196E-9F9D-40C9-9481-56F1DD447D53}" type="sibTrans" cxnId="{4A7B6756-2EC6-440F-91BD-8AAB311C1267}">
      <dgm:prSet/>
      <dgm:spPr/>
      <dgm:t>
        <a:bodyPr/>
        <a:lstStyle/>
        <a:p>
          <a:endParaRPr lang="en-US"/>
        </a:p>
      </dgm:t>
    </dgm:pt>
    <dgm:pt modelId="{E8C9A248-B73C-4EB6-A880-0E4618AEB3AA}">
      <dgm:prSet/>
      <dgm:spPr/>
      <dgm:t>
        <a:bodyPr/>
        <a:lstStyle/>
        <a:p>
          <a:pPr>
            <a:defRPr cap="all"/>
          </a:pPr>
          <a:endParaRPr lang="en-US" dirty="0"/>
        </a:p>
        <a:p>
          <a:pPr>
            <a:defRPr cap="all"/>
          </a:pPr>
          <a:r>
            <a:rPr lang="en-US" dirty="0"/>
            <a:t>A "Forgot Password" link.</a:t>
          </a:r>
        </a:p>
      </dgm:t>
    </dgm:pt>
    <dgm:pt modelId="{2BAF3ECB-D322-4FC3-AB34-41ED011E0E73}" type="parTrans" cxnId="{CE2DE764-8A5A-44AA-96B1-ABBFD9664F2F}">
      <dgm:prSet/>
      <dgm:spPr/>
      <dgm:t>
        <a:bodyPr/>
        <a:lstStyle/>
        <a:p>
          <a:endParaRPr lang="en-US"/>
        </a:p>
      </dgm:t>
    </dgm:pt>
    <dgm:pt modelId="{D0EF1756-60A8-4559-AF2B-63B87B5C9F8D}" type="sibTrans" cxnId="{CE2DE764-8A5A-44AA-96B1-ABBFD9664F2F}">
      <dgm:prSet/>
      <dgm:spPr/>
      <dgm:t>
        <a:bodyPr/>
        <a:lstStyle/>
        <a:p>
          <a:endParaRPr lang="en-US"/>
        </a:p>
      </dgm:t>
    </dgm:pt>
    <dgm:pt modelId="{02F27EE0-B77B-4990-ABC1-EA9C7AF177B6}" type="pres">
      <dgm:prSet presAssocID="{862F6498-64F5-45DE-9F47-1A367E14CE64}" presName="root" presStyleCnt="0">
        <dgm:presLayoutVars>
          <dgm:dir/>
          <dgm:resizeHandles val="exact"/>
        </dgm:presLayoutVars>
      </dgm:prSet>
      <dgm:spPr/>
    </dgm:pt>
    <dgm:pt modelId="{4D935032-3222-4971-A0EC-DEA6F53E154F}" type="pres">
      <dgm:prSet presAssocID="{8BD54072-4C54-4E11-939B-56018F96761B}" presName="compNode" presStyleCnt="0"/>
      <dgm:spPr/>
    </dgm:pt>
    <dgm:pt modelId="{5A661FBD-401A-48F8-B5D5-290FCC6EA17D}" type="pres">
      <dgm:prSet presAssocID="{8BD54072-4C54-4E11-939B-56018F96761B}" presName="iconBgRect" presStyleLbl="bgShp" presStyleIdx="0" presStyleCnt="8"/>
      <dgm:spPr/>
    </dgm:pt>
    <dgm:pt modelId="{C379D0BB-5E1D-419A-AB1E-5A1879595DBC}" type="pres">
      <dgm:prSet presAssocID="{8BD54072-4C54-4E11-939B-56018F96761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vered plate"/>
        </a:ext>
      </dgm:extLst>
    </dgm:pt>
    <dgm:pt modelId="{0DE27198-C0AE-4406-BA6B-442BA323C3F2}" type="pres">
      <dgm:prSet presAssocID="{8BD54072-4C54-4E11-939B-56018F96761B}" presName="spaceRect" presStyleCnt="0"/>
      <dgm:spPr/>
    </dgm:pt>
    <dgm:pt modelId="{845231C5-B469-4381-B8FE-32F5045A75CA}" type="pres">
      <dgm:prSet presAssocID="{8BD54072-4C54-4E11-939B-56018F96761B}" presName="textRect" presStyleLbl="revTx" presStyleIdx="0" presStyleCnt="8">
        <dgm:presLayoutVars>
          <dgm:chMax val="1"/>
          <dgm:chPref val="1"/>
        </dgm:presLayoutVars>
      </dgm:prSet>
      <dgm:spPr/>
    </dgm:pt>
    <dgm:pt modelId="{9270B810-9969-4527-A090-A424B5061E15}" type="pres">
      <dgm:prSet presAssocID="{F4F443EC-2ED0-4829-B03D-CD22119817E7}" presName="sibTrans" presStyleCnt="0"/>
      <dgm:spPr/>
    </dgm:pt>
    <dgm:pt modelId="{2F6B6AAA-1953-41C5-BB56-1F2C9173BB1E}" type="pres">
      <dgm:prSet presAssocID="{ABE879CC-CE83-4720-B3C8-6AA63BDD5DB7}" presName="compNode" presStyleCnt="0"/>
      <dgm:spPr/>
    </dgm:pt>
    <dgm:pt modelId="{74D1DE8A-E55A-4CFD-9B75-690C4719902B}" type="pres">
      <dgm:prSet presAssocID="{ABE879CC-CE83-4720-B3C8-6AA63BDD5DB7}" presName="iconBgRect" presStyleLbl="bgShp" presStyleIdx="1" presStyleCnt="8"/>
      <dgm:spPr/>
    </dgm:pt>
    <dgm:pt modelId="{2AA12325-7643-49BB-8FBC-844F08F2F7AE}" type="pres">
      <dgm:prSet presAssocID="{ABE879CC-CE83-4720-B3C8-6AA63BDD5DB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062BA82C-1E2F-42B0-ACB3-68EEE536133A}" type="pres">
      <dgm:prSet presAssocID="{ABE879CC-CE83-4720-B3C8-6AA63BDD5DB7}" presName="spaceRect" presStyleCnt="0"/>
      <dgm:spPr/>
    </dgm:pt>
    <dgm:pt modelId="{29492E03-D617-4131-8315-BAEC3673237F}" type="pres">
      <dgm:prSet presAssocID="{ABE879CC-CE83-4720-B3C8-6AA63BDD5DB7}" presName="textRect" presStyleLbl="revTx" presStyleIdx="1" presStyleCnt="8">
        <dgm:presLayoutVars>
          <dgm:chMax val="1"/>
          <dgm:chPref val="1"/>
        </dgm:presLayoutVars>
      </dgm:prSet>
      <dgm:spPr/>
    </dgm:pt>
    <dgm:pt modelId="{9486BBBD-EC95-4435-943F-31F8138BAFE6}" type="pres">
      <dgm:prSet presAssocID="{60FBA374-3B1C-4650-913C-4943A83669F5}" presName="sibTrans" presStyleCnt="0"/>
      <dgm:spPr/>
    </dgm:pt>
    <dgm:pt modelId="{064E1E03-5D17-4790-B2B0-9A7664F50587}" type="pres">
      <dgm:prSet presAssocID="{C21ADB6F-A26F-4DC1-9445-2F25858D9B9E}" presName="compNode" presStyleCnt="0"/>
      <dgm:spPr/>
    </dgm:pt>
    <dgm:pt modelId="{CE0506E6-32E0-4E09-9BD6-2537341D0651}" type="pres">
      <dgm:prSet presAssocID="{C21ADB6F-A26F-4DC1-9445-2F25858D9B9E}" presName="iconBgRect" presStyleLbl="bgShp" presStyleIdx="2" presStyleCnt="8"/>
      <dgm:spPr/>
    </dgm:pt>
    <dgm:pt modelId="{6F8DCA93-DAA1-4DEC-B3FC-3ECD322BE583}" type="pres">
      <dgm:prSet presAssocID="{C21ADB6F-A26F-4DC1-9445-2F25858D9B9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2D8ED9AA-937C-45EF-A92F-0D1E3F8E5167}" type="pres">
      <dgm:prSet presAssocID="{C21ADB6F-A26F-4DC1-9445-2F25858D9B9E}" presName="spaceRect" presStyleCnt="0"/>
      <dgm:spPr/>
    </dgm:pt>
    <dgm:pt modelId="{71D7ED1B-D34E-4F47-AC61-54B3C6799AA3}" type="pres">
      <dgm:prSet presAssocID="{C21ADB6F-A26F-4DC1-9445-2F25858D9B9E}" presName="textRect" presStyleLbl="revTx" presStyleIdx="2" presStyleCnt="8">
        <dgm:presLayoutVars>
          <dgm:chMax val="1"/>
          <dgm:chPref val="1"/>
        </dgm:presLayoutVars>
      </dgm:prSet>
      <dgm:spPr/>
    </dgm:pt>
    <dgm:pt modelId="{4606C0FD-D6A2-499F-9129-40A86E3562B1}" type="pres">
      <dgm:prSet presAssocID="{9CCF4BE0-639C-4199-B1D7-0CAC30EAAB0E}" presName="sibTrans" presStyleCnt="0"/>
      <dgm:spPr/>
    </dgm:pt>
    <dgm:pt modelId="{F95FBC58-F834-413A-AB92-24BCB88B5467}" type="pres">
      <dgm:prSet presAssocID="{E0C62327-C81D-4283-81DB-22F3B3D8B512}" presName="compNode" presStyleCnt="0"/>
      <dgm:spPr/>
    </dgm:pt>
    <dgm:pt modelId="{BC2DFD2F-4DF9-43E8-8A2C-A759F6E09683}" type="pres">
      <dgm:prSet presAssocID="{E0C62327-C81D-4283-81DB-22F3B3D8B512}" presName="iconBgRect" presStyleLbl="bgShp" presStyleIdx="3" presStyleCnt="8"/>
      <dgm:spPr/>
    </dgm:pt>
    <dgm:pt modelId="{861CE50E-57AC-44D0-8FF1-D3F4B9FF108D}" type="pres">
      <dgm:prSet presAssocID="{E0C62327-C81D-4283-81DB-22F3B3D8B51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499D2640-835A-49B1-889E-53D020372D5D}" type="pres">
      <dgm:prSet presAssocID="{E0C62327-C81D-4283-81DB-22F3B3D8B512}" presName="spaceRect" presStyleCnt="0"/>
      <dgm:spPr/>
    </dgm:pt>
    <dgm:pt modelId="{6A0A980D-EA27-4603-BE43-4970330ED448}" type="pres">
      <dgm:prSet presAssocID="{E0C62327-C81D-4283-81DB-22F3B3D8B512}" presName="textRect" presStyleLbl="revTx" presStyleIdx="3" presStyleCnt="8">
        <dgm:presLayoutVars>
          <dgm:chMax val="1"/>
          <dgm:chPref val="1"/>
        </dgm:presLayoutVars>
      </dgm:prSet>
      <dgm:spPr/>
    </dgm:pt>
    <dgm:pt modelId="{4D7799E3-23DE-488F-BD57-2F045A76BB84}" type="pres">
      <dgm:prSet presAssocID="{79F20FC0-6361-4DBB-8E63-994665B26B70}" presName="sibTrans" presStyleCnt="0"/>
      <dgm:spPr/>
    </dgm:pt>
    <dgm:pt modelId="{DF2C5BF4-4C10-4171-BA83-F3DCE5B48289}" type="pres">
      <dgm:prSet presAssocID="{823B864E-A7AF-4C35-8EBD-4A60F41A9B47}" presName="compNode" presStyleCnt="0"/>
      <dgm:spPr/>
    </dgm:pt>
    <dgm:pt modelId="{B88E0F6D-29DA-4CAF-960E-5A95B4C4BB13}" type="pres">
      <dgm:prSet presAssocID="{823B864E-A7AF-4C35-8EBD-4A60F41A9B47}" presName="iconBgRect" presStyleLbl="bgShp" presStyleIdx="4" presStyleCnt="8"/>
      <dgm:spPr/>
    </dgm:pt>
    <dgm:pt modelId="{201AFEF7-9799-4829-AA32-81FA98AD1101}" type="pres">
      <dgm:prSet presAssocID="{823B864E-A7AF-4C35-8EBD-4A60F41A9B4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BA3F2320-F7DA-4E3E-9F7E-FAC01E3957B2}" type="pres">
      <dgm:prSet presAssocID="{823B864E-A7AF-4C35-8EBD-4A60F41A9B47}" presName="spaceRect" presStyleCnt="0"/>
      <dgm:spPr/>
    </dgm:pt>
    <dgm:pt modelId="{218D79CD-5296-4741-B8CE-E3C4547B36FD}" type="pres">
      <dgm:prSet presAssocID="{823B864E-A7AF-4C35-8EBD-4A60F41A9B47}" presName="textRect" presStyleLbl="revTx" presStyleIdx="4" presStyleCnt="8">
        <dgm:presLayoutVars>
          <dgm:chMax val="1"/>
          <dgm:chPref val="1"/>
        </dgm:presLayoutVars>
      </dgm:prSet>
      <dgm:spPr/>
    </dgm:pt>
    <dgm:pt modelId="{9A1F1C52-AED9-4A76-B8D7-7C3EA28557C7}" type="pres">
      <dgm:prSet presAssocID="{76A8D114-D17E-40FB-B71A-7AF30E41FFB0}" presName="sibTrans" presStyleCnt="0"/>
      <dgm:spPr/>
    </dgm:pt>
    <dgm:pt modelId="{977E1558-DC29-45E6-8B14-4F115F2A708B}" type="pres">
      <dgm:prSet presAssocID="{A0AEC4F7-968B-4BD2-9A2F-8B84CF0D1F7C}" presName="compNode" presStyleCnt="0"/>
      <dgm:spPr/>
    </dgm:pt>
    <dgm:pt modelId="{4E4ED56A-BC80-4996-A5BE-9C6E3CF8F7E5}" type="pres">
      <dgm:prSet presAssocID="{A0AEC4F7-968B-4BD2-9A2F-8B84CF0D1F7C}" presName="iconBgRect" presStyleLbl="bgShp" presStyleIdx="5" presStyleCnt="8"/>
      <dgm:spPr/>
    </dgm:pt>
    <dgm:pt modelId="{864031DA-AB98-4F35-8988-C2AF9B1A3F65}" type="pres">
      <dgm:prSet presAssocID="{A0AEC4F7-968B-4BD2-9A2F-8B84CF0D1F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043DF1A6-2A72-461A-AC5C-61EA9F0B19A6}" type="pres">
      <dgm:prSet presAssocID="{A0AEC4F7-968B-4BD2-9A2F-8B84CF0D1F7C}" presName="spaceRect" presStyleCnt="0"/>
      <dgm:spPr/>
    </dgm:pt>
    <dgm:pt modelId="{2E34311D-378E-47D4-B1E2-79A16BA07835}" type="pres">
      <dgm:prSet presAssocID="{A0AEC4F7-968B-4BD2-9A2F-8B84CF0D1F7C}" presName="textRect" presStyleLbl="revTx" presStyleIdx="5" presStyleCnt="8">
        <dgm:presLayoutVars>
          <dgm:chMax val="1"/>
          <dgm:chPref val="1"/>
        </dgm:presLayoutVars>
      </dgm:prSet>
      <dgm:spPr/>
    </dgm:pt>
    <dgm:pt modelId="{A0AEB814-361C-440D-ABF6-D11020090265}" type="pres">
      <dgm:prSet presAssocID="{A138612A-8651-418A-B9F4-E87BF9181198}" presName="sibTrans" presStyleCnt="0"/>
      <dgm:spPr/>
    </dgm:pt>
    <dgm:pt modelId="{6F6E1BB9-46F8-41EE-9BAE-200181EC2A75}" type="pres">
      <dgm:prSet presAssocID="{C49A3AC3-C259-458D-A881-46CE4F1146C0}" presName="compNode" presStyleCnt="0"/>
      <dgm:spPr/>
    </dgm:pt>
    <dgm:pt modelId="{DC3FE103-A78C-457E-8BF4-DA4188E8C042}" type="pres">
      <dgm:prSet presAssocID="{C49A3AC3-C259-458D-A881-46CE4F1146C0}" presName="iconBgRect" presStyleLbl="bgShp" presStyleIdx="6" presStyleCnt="8"/>
      <dgm:spPr/>
    </dgm:pt>
    <dgm:pt modelId="{25CDC875-BFD7-44FB-8EDB-776617AC6069}" type="pres">
      <dgm:prSet presAssocID="{C49A3AC3-C259-458D-A881-46CE4F1146C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DA955CD8-144A-489A-946A-8B5C15841BD4}" type="pres">
      <dgm:prSet presAssocID="{C49A3AC3-C259-458D-A881-46CE4F1146C0}" presName="spaceRect" presStyleCnt="0"/>
      <dgm:spPr/>
    </dgm:pt>
    <dgm:pt modelId="{C9FCBC35-190C-4D97-BADA-DC62AD08676D}" type="pres">
      <dgm:prSet presAssocID="{C49A3AC3-C259-458D-A881-46CE4F1146C0}" presName="textRect" presStyleLbl="revTx" presStyleIdx="6" presStyleCnt="8">
        <dgm:presLayoutVars>
          <dgm:chMax val="1"/>
          <dgm:chPref val="1"/>
        </dgm:presLayoutVars>
      </dgm:prSet>
      <dgm:spPr/>
    </dgm:pt>
    <dgm:pt modelId="{E85556CA-23E1-4585-9EC2-D1394E55C843}" type="pres">
      <dgm:prSet presAssocID="{BAB5196E-9F9D-40C9-9481-56F1DD447D53}" presName="sibTrans" presStyleCnt="0"/>
      <dgm:spPr/>
    </dgm:pt>
    <dgm:pt modelId="{D05CB1AD-641E-48D8-90E1-50DF34BE7A03}" type="pres">
      <dgm:prSet presAssocID="{E8C9A248-B73C-4EB6-A880-0E4618AEB3AA}" presName="compNode" presStyleCnt="0"/>
      <dgm:spPr/>
    </dgm:pt>
    <dgm:pt modelId="{D04A0AB6-CDA9-466B-99AF-9336225A323D}" type="pres">
      <dgm:prSet presAssocID="{E8C9A248-B73C-4EB6-A880-0E4618AEB3AA}" presName="iconBgRect" presStyleLbl="bgShp" presStyleIdx="7" presStyleCnt="8" custLinFactNeighborX="-3984" custLinFactNeighborY="43283"/>
      <dgm:spPr/>
    </dgm:pt>
    <dgm:pt modelId="{ABFBD4F7-5972-47AF-AFB0-7EE0CE921E72}" type="pres">
      <dgm:prSet presAssocID="{E8C9A248-B73C-4EB6-A880-0E4618AEB3AA}" presName="iconRect" presStyleLbl="node1" presStyleIdx="7" presStyleCnt="8" custLinFactNeighborX="-6944" custLinFactNeighborY="69667"/>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nlock"/>
        </a:ext>
      </dgm:extLst>
    </dgm:pt>
    <dgm:pt modelId="{E9424EC3-55DE-4697-AA44-1ED6ED675D72}" type="pres">
      <dgm:prSet presAssocID="{E8C9A248-B73C-4EB6-A880-0E4618AEB3AA}" presName="spaceRect" presStyleCnt="0"/>
      <dgm:spPr/>
    </dgm:pt>
    <dgm:pt modelId="{CA58160E-4B00-49F8-8133-2BD20B577FDC}" type="pres">
      <dgm:prSet presAssocID="{E8C9A248-B73C-4EB6-A880-0E4618AEB3AA}" presName="textRect" presStyleLbl="revTx" presStyleIdx="7" presStyleCnt="8" custLinFactNeighborX="26" custLinFactNeighborY="17975">
        <dgm:presLayoutVars>
          <dgm:chMax val="1"/>
          <dgm:chPref val="1"/>
        </dgm:presLayoutVars>
      </dgm:prSet>
      <dgm:spPr/>
    </dgm:pt>
  </dgm:ptLst>
  <dgm:cxnLst>
    <dgm:cxn modelId="{1AC58F04-1284-4D92-AD4C-9652D3DC5E99}" srcId="{862F6498-64F5-45DE-9F47-1A367E14CE64}" destId="{A0AEC4F7-968B-4BD2-9A2F-8B84CF0D1F7C}" srcOrd="5" destOrd="0" parTransId="{A50C23F5-1518-424C-9EA0-941DF4EB5A01}" sibTransId="{A138612A-8651-418A-B9F4-E87BF9181198}"/>
    <dgm:cxn modelId="{4091E30A-DBD4-4F01-86AB-14317D041EB9}" type="presOf" srcId="{E0C62327-C81D-4283-81DB-22F3B3D8B512}" destId="{6A0A980D-EA27-4603-BE43-4970330ED448}" srcOrd="0" destOrd="0" presId="urn:microsoft.com/office/officeart/2018/5/layout/IconCircleLabelList"/>
    <dgm:cxn modelId="{0AC2B90B-2822-4624-817C-C9024E8139E2}" type="presOf" srcId="{C49A3AC3-C259-458D-A881-46CE4F1146C0}" destId="{C9FCBC35-190C-4D97-BADA-DC62AD08676D}" srcOrd="0" destOrd="0" presId="urn:microsoft.com/office/officeart/2018/5/layout/IconCircleLabelList"/>
    <dgm:cxn modelId="{E5C54D17-DB7D-46E7-A403-E03A3FF226AD}" type="presOf" srcId="{C21ADB6F-A26F-4DC1-9445-2F25858D9B9E}" destId="{71D7ED1B-D34E-4F47-AC61-54B3C6799AA3}" srcOrd="0" destOrd="0" presId="urn:microsoft.com/office/officeart/2018/5/layout/IconCircleLabelList"/>
    <dgm:cxn modelId="{335DE03F-E22F-420C-A5EF-32287E8A8E11}" type="presOf" srcId="{A0AEC4F7-968B-4BD2-9A2F-8B84CF0D1F7C}" destId="{2E34311D-378E-47D4-B1E2-79A16BA07835}" srcOrd="0" destOrd="0" presId="urn:microsoft.com/office/officeart/2018/5/layout/IconCircleLabelList"/>
    <dgm:cxn modelId="{E3114D5C-364A-430B-810E-7189482C7EFE}" srcId="{862F6498-64F5-45DE-9F47-1A367E14CE64}" destId="{823B864E-A7AF-4C35-8EBD-4A60F41A9B47}" srcOrd="4" destOrd="0" parTransId="{C877921D-FFE2-450B-824E-51564054C6FA}" sibTransId="{76A8D114-D17E-40FB-B71A-7AF30E41FFB0}"/>
    <dgm:cxn modelId="{9AA30444-9A9B-4E01-B98A-6889AF52EFDD}" type="presOf" srcId="{E8C9A248-B73C-4EB6-A880-0E4618AEB3AA}" destId="{CA58160E-4B00-49F8-8133-2BD20B577FDC}" srcOrd="0" destOrd="0" presId="urn:microsoft.com/office/officeart/2018/5/layout/IconCircleLabelList"/>
    <dgm:cxn modelId="{CE2DE764-8A5A-44AA-96B1-ABBFD9664F2F}" srcId="{862F6498-64F5-45DE-9F47-1A367E14CE64}" destId="{E8C9A248-B73C-4EB6-A880-0E4618AEB3AA}" srcOrd="7" destOrd="0" parTransId="{2BAF3ECB-D322-4FC3-AB34-41ED011E0E73}" sibTransId="{D0EF1756-60A8-4559-AF2B-63B87B5C9F8D}"/>
    <dgm:cxn modelId="{4A7B6756-2EC6-440F-91BD-8AAB311C1267}" srcId="{862F6498-64F5-45DE-9F47-1A367E14CE64}" destId="{C49A3AC3-C259-458D-A881-46CE4F1146C0}" srcOrd="6" destOrd="0" parTransId="{2B229994-4C2E-4BA9-9D9E-1943E6AF3CDF}" sibTransId="{BAB5196E-9F9D-40C9-9481-56F1DD447D53}"/>
    <dgm:cxn modelId="{3E245D77-B974-436C-9A66-EA61DB4BDF00}" type="presOf" srcId="{ABE879CC-CE83-4720-B3C8-6AA63BDD5DB7}" destId="{29492E03-D617-4131-8315-BAEC3673237F}" srcOrd="0" destOrd="0" presId="urn:microsoft.com/office/officeart/2018/5/layout/IconCircleLabelList"/>
    <dgm:cxn modelId="{51A854B4-6696-4F76-A0CA-47F216DFC7B0}" type="presOf" srcId="{862F6498-64F5-45DE-9F47-1A367E14CE64}" destId="{02F27EE0-B77B-4990-ABC1-EA9C7AF177B6}" srcOrd="0" destOrd="0" presId="urn:microsoft.com/office/officeart/2018/5/layout/IconCircleLabelList"/>
    <dgm:cxn modelId="{E779B6C8-EB1D-4B62-A9B9-2625BE1BDA56}" type="presOf" srcId="{823B864E-A7AF-4C35-8EBD-4A60F41A9B47}" destId="{218D79CD-5296-4741-B8CE-E3C4547B36FD}" srcOrd="0" destOrd="0" presId="urn:microsoft.com/office/officeart/2018/5/layout/IconCircleLabelList"/>
    <dgm:cxn modelId="{AB9645CD-ED63-4FE1-AEF6-5A60855761AD}" srcId="{862F6498-64F5-45DE-9F47-1A367E14CE64}" destId="{E0C62327-C81D-4283-81DB-22F3B3D8B512}" srcOrd="3" destOrd="0" parTransId="{A59F422F-0A74-4FDE-8920-B9D14A9070E9}" sibTransId="{79F20FC0-6361-4DBB-8E63-994665B26B70}"/>
    <dgm:cxn modelId="{060568D6-017C-4C73-B7DC-8739BB81B16D}" srcId="{862F6498-64F5-45DE-9F47-1A367E14CE64}" destId="{ABE879CC-CE83-4720-B3C8-6AA63BDD5DB7}" srcOrd="1" destOrd="0" parTransId="{0521C815-6B68-40DC-B337-1270327663E3}" sibTransId="{60FBA374-3B1C-4650-913C-4943A83669F5}"/>
    <dgm:cxn modelId="{8D6E91E1-CA64-4AE6-ABB1-10BF99F1D6CD}" srcId="{862F6498-64F5-45DE-9F47-1A367E14CE64}" destId="{C21ADB6F-A26F-4DC1-9445-2F25858D9B9E}" srcOrd="2" destOrd="0" parTransId="{43700E1D-BBF0-42BA-B54C-9859144BB66A}" sibTransId="{9CCF4BE0-639C-4199-B1D7-0CAC30EAAB0E}"/>
    <dgm:cxn modelId="{D0CE9CE7-34C9-4ABC-9117-4D6FC9778D85}" type="presOf" srcId="{8BD54072-4C54-4E11-939B-56018F96761B}" destId="{845231C5-B469-4381-B8FE-32F5045A75CA}" srcOrd="0" destOrd="0" presId="urn:microsoft.com/office/officeart/2018/5/layout/IconCircleLabelList"/>
    <dgm:cxn modelId="{1B082FEE-AEED-4F67-8CCF-8EBC14664C1B}" srcId="{862F6498-64F5-45DE-9F47-1A367E14CE64}" destId="{8BD54072-4C54-4E11-939B-56018F96761B}" srcOrd="0" destOrd="0" parTransId="{112F8450-7A2A-474D-BF9E-DD0FB4E02C16}" sibTransId="{F4F443EC-2ED0-4829-B03D-CD22119817E7}"/>
    <dgm:cxn modelId="{420F2A33-4A6B-4BD3-AB02-D7E400FBC654}" type="presParOf" srcId="{02F27EE0-B77B-4990-ABC1-EA9C7AF177B6}" destId="{4D935032-3222-4971-A0EC-DEA6F53E154F}" srcOrd="0" destOrd="0" presId="urn:microsoft.com/office/officeart/2018/5/layout/IconCircleLabelList"/>
    <dgm:cxn modelId="{5C21C7AE-86EA-4DD3-9B55-CD9ED3251323}" type="presParOf" srcId="{4D935032-3222-4971-A0EC-DEA6F53E154F}" destId="{5A661FBD-401A-48F8-B5D5-290FCC6EA17D}" srcOrd="0" destOrd="0" presId="urn:microsoft.com/office/officeart/2018/5/layout/IconCircleLabelList"/>
    <dgm:cxn modelId="{07E8376E-112A-484A-856E-B33F447FF340}" type="presParOf" srcId="{4D935032-3222-4971-A0EC-DEA6F53E154F}" destId="{C379D0BB-5E1D-419A-AB1E-5A1879595DBC}" srcOrd="1" destOrd="0" presId="urn:microsoft.com/office/officeart/2018/5/layout/IconCircleLabelList"/>
    <dgm:cxn modelId="{45202795-15B1-4F7E-A430-1AF892872D3F}" type="presParOf" srcId="{4D935032-3222-4971-A0EC-DEA6F53E154F}" destId="{0DE27198-C0AE-4406-BA6B-442BA323C3F2}" srcOrd="2" destOrd="0" presId="urn:microsoft.com/office/officeart/2018/5/layout/IconCircleLabelList"/>
    <dgm:cxn modelId="{E3D1AA0F-823B-4903-B89B-D823D41D6943}" type="presParOf" srcId="{4D935032-3222-4971-A0EC-DEA6F53E154F}" destId="{845231C5-B469-4381-B8FE-32F5045A75CA}" srcOrd="3" destOrd="0" presId="urn:microsoft.com/office/officeart/2018/5/layout/IconCircleLabelList"/>
    <dgm:cxn modelId="{AC3A3AD1-0C8E-4FE7-90DD-A0193E06EA9F}" type="presParOf" srcId="{02F27EE0-B77B-4990-ABC1-EA9C7AF177B6}" destId="{9270B810-9969-4527-A090-A424B5061E15}" srcOrd="1" destOrd="0" presId="urn:microsoft.com/office/officeart/2018/5/layout/IconCircleLabelList"/>
    <dgm:cxn modelId="{5BE9DBE6-1A51-4FFC-BCB8-9E66E8BCC6FF}" type="presParOf" srcId="{02F27EE0-B77B-4990-ABC1-EA9C7AF177B6}" destId="{2F6B6AAA-1953-41C5-BB56-1F2C9173BB1E}" srcOrd="2" destOrd="0" presId="urn:microsoft.com/office/officeart/2018/5/layout/IconCircleLabelList"/>
    <dgm:cxn modelId="{4216DF7B-658B-400C-AB72-C94D36A427FF}" type="presParOf" srcId="{2F6B6AAA-1953-41C5-BB56-1F2C9173BB1E}" destId="{74D1DE8A-E55A-4CFD-9B75-690C4719902B}" srcOrd="0" destOrd="0" presId="urn:microsoft.com/office/officeart/2018/5/layout/IconCircleLabelList"/>
    <dgm:cxn modelId="{766409FC-DC38-4F59-A222-313D28732547}" type="presParOf" srcId="{2F6B6AAA-1953-41C5-BB56-1F2C9173BB1E}" destId="{2AA12325-7643-49BB-8FBC-844F08F2F7AE}" srcOrd="1" destOrd="0" presId="urn:microsoft.com/office/officeart/2018/5/layout/IconCircleLabelList"/>
    <dgm:cxn modelId="{C566F2CD-EE12-4CF6-B815-DCC512176652}" type="presParOf" srcId="{2F6B6AAA-1953-41C5-BB56-1F2C9173BB1E}" destId="{062BA82C-1E2F-42B0-ACB3-68EEE536133A}" srcOrd="2" destOrd="0" presId="urn:microsoft.com/office/officeart/2018/5/layout/IconCircleLabelList"/>
    <dgm:cxn modelId="{0D6105ED-486C-4091-BD05-B96E0D708366}" type="presParOf" srcId="{2F6B6AAA-1953-41C5-BB56-1F2C9173BB1E}" destId="{29492E03-D617-4131-8315-BAEC3673237F}" srcOrd="3" destOrd="0" presId="urn:microsoft.com/office/officeart/2018/5/layout/IconCircleLabelList"/>
    <dgm:cxn modelId="{95E65EA1-4786-4815-AD96-D7E4C517B23C}" type="presParOf" srcId="{02F27EE0-B77B-4990-ABC1-EA9C7AF177B6}" destId="{9486BBBD-EC95-4435-943F-31F8138BAFE6}" srcOrd="3" destOrd="0" presId="urn:microsoft.com/office/officeart/2018/5/layout/IconCircleLabelList"/>
    <dgm:cxn modelId="{9CB5766E-AB66-4373-9066-8B8C2C4C298D}" type="presParOf" srcId="{02F27EE0-B77B-4990-ABC1-EA9C7AF177B6}" destId="{064E1E03-5D17-4790-B2B0-9A7664F50587}" srcOrd="4" destOrd="0" presId="urn:microsoft.com/office/officeart/2018/5/layout/IconCircleLabelList"/>
    <dgm:cxn modelId="{B066D86A-53CA-4D1E-9204-E6365BD81354}" type="presParOf" srcId="{064E1E03-5D17-4790-B2B0-9A7664F50587}" destId="{CE0506E6-32E0-4E09-9BD6-2537341D0651}" srcOrd="0" destOrd="0" presId="urn:microsoft.com/office/officeart/2018/5/layout/IconCircleLabelList"/>
    <dgm:cxn modelId="{DBD23DEE-0516-4F67-90F2-F090F79DF6A7}" type="presParOf" srcId="{064E1E03-5D17-4790-B2B0-9A7664F50587}" destId="{6F8DCA93-DAA1-4DEC-B3FC-3ECD322BE583}" srcOrd="1" destOrd="0" presId="urn:microsoft.com/office/officeart/2018/5/layout/IconCircleLabelList"/>
    <dgm:cxn modelId="{0D633C8D-1525-4E9F-94EC-36D49B91F0D7}" type="presParOf" srcId="{064E1E03-5D17-4790-B2B0-9A7664F50587}" destId="{2D8ED9AA-937C-45EF-A92F-0D1E3F8E5167}" srcOrd="2" destOrd="0" presId="urn:microsoft.com/office/officeart/2018/5/layout/IconCircleLabelList"/>
    <dgm:cxn modelId="{A159429B-DC5C-4D4A-B20E-99DBA4589A06}" type="presParOf" srcId="{064E1E03-5D17-4790-B2B0-9A7664F50587}" destId="{71D7ED1B-D34E-4F47-AC61-54B3C6799AA3}" srcOrd="3" destOrd="0" presId="urn:microsoft.com/office/officeart/2018/5/layout/IconCircleLabelList"/>
    <dgm:cxn modelId="{F6A28A44-2408-4A10-9844-53637DAE3FB5}" type="presParOf" srcId="{02F27EE0-B77B-4990-ABC1-EA9C7AF177B6}" destId="{4606C0FD-D6A2-499F-9129-40A86E3562B1}" srcOrd="5" destOrd="0" presId="urn:microsoft.com/office/officeart/2018/5/layout/IconCircleLabelList"/>
    <dgm:cxn modelId="{11824B5A-94B9-459C-8FB5-EE93291B1992}" type="presParOf" srcId="{02F27EE0-B77B-4990-ABC1-EA9C7AF177B6}" destId="{F95FBC58-F834-413A-AB92-24BCB88B5467}" srcOrd="6" destOrd="0" presId="urn:microsoft.com/office/officeart/2018/5/layout/IconCircleLabelList"/>
    <dgm:cxn modelId="{B01D1B1E-99CD-4061-9547-3AE6C8B460B1}" type="presParOf" srcId="{F95FBC58-F834-413A-AB92-24BCB88B5467}" destId="{BC2DFD2F-4DF9-43E8-8A2C-A759F6E09683}" srcOrd="0" destOrd="0" presId="urn:microsoft.com/office/officeart/2018/5/layout/IconCircleLabelList"/>
    <dgm:cxn modelId="{8DDF6349-297D-4BC5-818B-13A2552AE431}" type="presParOf" srcId="{F95FBC58-F834-413A-AB92-24BCB88B5467}" destId="{861CE50E-57AC-44D0-8FF1-D3F4B9FF108D}" srcOrd="1" destOrd="0" presId="urn:microsoft.com/office/officeart/2018/5/layout/IconCircleLabelList"/>
    <dgm:cxn modelId="{AEFDC726-D35F-4110-A698-0A5EA117224D}" type="presParOf" srcId="{F95FBC58-F834-413A-AB92-24BCB88B5467}" destId="{499D2640-835A-49B1-889E-53D020372D5D}" srcOrd="2" destOrd="0" presId="urn:microsoft.com/office/officeart/2018/5/layout/IconCircleLabelList"/>
    <dgm:cxn modelId="{5C70BA83-0439-47BF-A5BF-84B96D58E8C4}" type="presParOf" srcId="{F95FBC58-F834-413A-AB92-24BCB88B5467}" destId="{6A0A980D-EA27-4603-BE43-4970330ED448}" srcOrd="3" destOrd="0" presId="urn:microsoft.com/office/officeart/2018/5/layout/IconCircleLabelList"/>
    <dgm:cxn modelId="{FD75E7F8-3441-4E17-BC7A-32FC7E9D649A}" type="presParOf" srcId="{02F27EE0-B77B-4990-ABC1-EA9C7AF177B6}" destId="{4D7799E3-23DE-488F-BD57-2F045A76BB84}" srcOrd="7" destOrd="0" presId="urn:microsoft.com/office/officeart/2018/5/layout/IconCircleLabelList"/>
    <dgm:cxn modelId="{9E12D021-0570-41B1-86A3-EE463828EECB}" type="presParOf" srcId="{02F27EE0-B77B-4990-ABC1-EA9C7AF177B6}" destId="{DF2C5BF4-4C10-4171-BA83-F3DCE5B48289}" srcOrd="8" destOrd="0" presId="urn:microsoft.com/office/officeart/2018/5/layout/IconCircleLabelList"/>
    <dgm:cxn modelId="{55B8789F-17C4-4857-93DB-B60FC1E0898E}" type="presParOf" srcId="{DF2C5BF4-4C10-4171-BA83-F3DCE5B48289}" destId="{B88E0F6D-29DA-4CAF-960E-5A95B4C4BB13}" srcOrd="0" destOrd="0" presId="urn:microsoft.com/office/officeart/2018/5/layout/IconCircleLabelList"/>
    <dgm:cxn modelId="{33FE299B-DA1F-4455-84B3-DDFBFB5CC4E0}" type="presParOf" srcId="{DF2C5BF4-4C10-4171-BA83-F3DCE5B48289}" destId="{201AFEF7-9799-4829-AA32-81FA98AD1101}" srcOrd="1" destOrd="0" presId="urn:microsoft.com/office/officeart/2018/5/layout/IconCircleLabelList"/>
    <dgm:cxn modelId="{AA312C93-B50F-4930-ADA4-4585160E7C89}" type="presParOf" srcId="{DF2C5BF4-4C10-4171-BA83-F3DCE5B48289}" destId="{BA3F2320-F7DA-4E3E-9F7E-FAC01E3957B2}" srcOrd="2" destOrd="0" presId="urn:microsoft.com/office/officeart/2018/5/layout/IconCircleLabelList"/>
    <dgm:cxn modelId="{0A888318-1C59-4520-B0A2-8351C0D976D1}" type="presParOf" srcId="{DF2C5BF4-4C10-4171-BA83-F3DCE5B48289}" destId="{218D79CD-5296-4741-B8CE-E3C4547B36FD}" srcOrd="3" destOrd="0" presId="urn:microsoft.com/office/officeart/2018/5/layout/IconCircleLabelList"/>
    <dgm:cxn modelId="{C28EBF23-BEAF-4684-8C33-CC3D07973203}" type="presParOf" srcId="{02F27EE0-B77B-4990-ABC1-EA9C7AF177B6}" destId="{9A1F1C52-AED9-4A76-B8D7-7C3EA28557C7}" srcOrd="9" destOrd="0" presId="urn:microsoft.com/office/officeart/2018/5/layout/IconCircleLabelList"/>
    <dgm:cxn modelId="{CFBA891C-A0A5-4992-B3AF-0EBF7900DB8E}" type="presParOf" srcId="{02F27EE0-B77B-4990-ABC1-EA9C7AF177B6}" destId="{977E1558-DC29-45E6-8B14-4F115F2A708B}" srcOrd="10" destOrd="0" presId="urn:microsoft.com/office/officeart/2018/5/layout/IconCircleLabelList"/>
    <dgm:cxn modelId="{C9C4AEDA-0653-4C6E-A29B-14EB4A80B2DC}" type="presParOf" srcId="{977E1558-DC29-45E6-8B14-4F115F2A708B}" destId="{4E4ED56A-BC80-4996-A5BE-9C6E3CF8F7E5}" srcOrd="0" destOrd="0" presId="urn:microsoft.com/office/officeart/2018/5/layout/IconCircleLabelList"/>
    <dgm:cxn modelId="{440CA75E-8BB1-4BD7-B4CF-9DAC594760A0}" type="presParOf" srcId="{977E1558-DC29-45E6-8B14-4F115F2A708B}" destId="{864031DA-AB98-4F35-8988-C2AF9B1A3F65}" srcOrd="1" destOrd="0" presId="urn:microsoft.com/office/officeart/2018/5/layout/IconCircleLabelList"/>
    <dgm:cxn modelId="{9177A04D-FA5E-4FEE-B905-D0D91AB7B9C6}" type="presParOf" srcId="{977E1558-DC29-45E6-8B14-4F115F2A708B}" destId="{043DF1A6-2A72-461A-AC5C-61EA9F0B19A6}" srcOrd="2" destOrd="0" presId="urn:microsoft.com/office/officeart/2018/5/layout/IconCircleLabelList"/>
    <dgm:cxn modelId="{4F23A05D-AFA8-4998-BE3D-3E0EF1046AEC}" type="presParOf" srcId="{977E1558-DC29-45E6-8B14-4F115F2A708B}" destId="{2E34311D-378E-47D4-B1E2-79A16BA07835}" srcOrd="3" destOrd="0" presId="urn:microsoft.com/office/officeart/2018/5/layout/IconCircleLabelList"/>
    <dgm:cxn modelId="{90E148C4-95B4-4835-A9B0-EE7E3E6C65F0}" type="presParOf" srcId="{02F27EE0-B77B-4990-ABC1-EA9C7AF177B6}" destId="{A0AEB814-361C-440D-ABF6-D11020090265}" srcOrd="11" destOrd="0" presId="urn:microsoft.com/office/officeart/2018/5/layout/IconCircleLabelList"/>
    <dgm:cxn modelId="{C59BB1D2-AA13-4DBB-BD89-332BCA7EFBC7}" type="presParOf" srcId="{02F27EE0-B77B-4990-ABC1-EA9C7AF177B6}" destId="{6F6E1BB9-46F8-41EE-9BAE-200181EC2A75}" srcOrd="12" destOrd="0" presId="urn:microsoft.com/office/officeart/2018/5/layout/IconCircleLabelList"/>
    <dgm:cxn modelId="{2EC2D7A7-F565-4D63-91EA-D16C0202BA95}" type="presParOf" srcId="{6F6E1BB9-46F8-41EE-9BAE-200181EC2A75}" destId="{DC3FE103-A78C-457E-8BF4-DA4188E8C042}" srcOrd="0" destOrd="0" presId="urn:microsoft.com/office/officeart/2018/5/layout/IconCircleLabelList"/>
    <dgm:cxn modelId="{CF6659A6-A480-4AC0-B1CE-44038264593F}" type="presParOf" srcId="{6F6E1BB9-46F8-41EE-9BAE-200181EC2A75}" destId="{25CDC875-BFD7-44FB-8EDB-776617AC6069}" srcOrd="1" destOrd="0" presId="urn:microsoft.com/office/officeart/2018/5/layout/IconCircleLabelList"/>
    <dgm:cxn modelId="{4064ECB5-E846-49FC-95FF-0EAD99CA859B}" type="presParOf" srcId="{6F6E1BB9-46F8-41EE-9BAE-200181EC2A75}" destId="{DA955CD8-144A-489A-946A-8B5C15841BD4}" srcOrd="2" destOrd="0" presId="urn:microsoft.com/office/officeart/2018/5/layout/IconCircleLabelList"/>
    <dgm:cxn modelId="{393E67F6-F319-4775-B164-DD0C166F84BD}" type="presParOf" srcId="{6F6E1BB9-46F8-41EE-9BAE-200181EC2A75}" destId="{C9FCBC35-190C-4D97-BADA-DC62AD08676D}" srcOrd="3" destOrd="0" presId="urn:microsoft.com/office/officeart/2018/5/layout/IconCircleLabelList"/>
    <dgm:cxn modelId="{C27D999E-B2D3-449C-9884-FCB6C77013AD}" type="presParOf" srcId="{02F27EE0-B77B-4990-ABC1-EA9C7AF177B6}" destId="{E85556CA-23E1-4585-9EC2-D1394E55C843}" srcOrd="13" destOrd="0" presId="urn:microsoft.com/office/officeart/2018/5/layout/IconCircleLabelList"/>
    <dgm:cxn modelId="{9ADB223A-570E-41DF-8E4D-30DBCDF838B1}" type="presParOf" srcId="{02F27EE0-B77B-4990-ABC1-EA9C7AF177B6}" destId="{D05CB1AD-641E-48D8-90E1-50DF34BE7A03}" srcOrd="14" destOrd="0" presId="urn:microsoft.com/office/officeart/2018/5/layout/IconCircleLabelList"/>
    <dgm:cxn modelId="{BCF3683B-CD2D-409B-9D40-88F19E2E6411}" type="presParOf" srcId="{D05CB1AD-641E-48D8-90E1-50DF34BE7A03}" destId="{D04A0AB6-CDA9-466B-99AF-9336225A323D}" srcOrd="0" destOrd="0" presId="urn:microsoft.com/office/officeart/2018/5/layout/IconCircleLabelList"/>
    <dgm:cxn modelId="{AFA09355-E2E2-4F63-B831-CD9508051AC1}" type="presParOf" srcId="{D05CB1AD-641E-48D8-90E1-50DF34BE7A03}" destId="{ABFBD4F7-5972-47AF-AFB0-7EE0CE921E72}" srcOrd="1" destOrd="0" presId="urn:microsoft.com/office/officeart/2018/5/layout/IconCircleLabelList"/>
    <dgm:cxn modelId="{41B71F86-19CF-4DF4-9BB2-9A164CF00B55}" type="presParOf" srcId="{D05CB1AD-641E-48D8-90E1-50DF34BE7A03}" destId="{E9424EC3-55DE-4697-AA44-1ED6ED675D72}" srcOrd="2" destOrd="0" presId="urn:microsoft.com/office/officeart/2018/5/layout/IconCircleLabelList"/>
    <dgm:cxn modelId="{323578F2-8886-4BD5-8493-16EBDA5F0614}" type="presParOf" srcId="{D05CB1AD-641E-48D8-90E1-50DF34BE7A03}" destId="{CA58160E-4B00-49F8-8133-2BD20B577FD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89EEC-5104-4B70-A71C-F2E911A58085}">
      <dsp:nvSpPr>
        <dsp:cNvPr id="0" name=""/>
        <dsp:cNvSpPr/>
      </dsp:nvSpPr>
      <dsp:spPr>
        <a:xfrm>
          <a:off x="0" y="648935"/>
          <a:ext cx="6797675" cy="13431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Wireframes Design</a:t>
          </a:r>
        </a:p>
      </dsp:txBody>
      <dsp:txXfrm>
        <a:off x="65568" y="714503"/>
        <a:ext cx="6666539" cy="1212024"/>
      </dsp:txXfrm>
    </dsp:sp>
    <dsp:sp modelId="{790B7C21-58E9-4F3E-B182-5E73FAD20808}">
      <dsp:nvSpPr>
        <dsp:cNvPr id="0" name=""/>
        <dsp:cNvSpPr/>
      </dsp:nvSpPr>
      <dsp:spPr>
        <a:xfrm>
          <a:off x="0" y="2153376"/>
          <a:ext cx="6797675" cy="1343160"/>
        </a:xfrm>
        <a:prstGeom prst="roundRect">
          <a:avLst/>
        </a:prstGeom>
        <a:solidFill>
          <a:schemeClr val="accent5">
            <a:hueOff val="1178392"/>
            <a:satOff val="-5635"/>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Frontend Wireframes</a:t>
          </a:r>
        </a:p>
      </dsp:txBody>
      <dsp:txXfrm>
        <a:off x="65568" y="2218944"/>
        <a:ext cx="6666539" cy="1212024"/>
      </dsp:txXfrm>
    </dsp:sp>
    <dsp:sp modelId="{4664A251-C61C-43B2-9B2C-A3F4D4D667D3}">
      <dsp:nvSpPr>
        <dsp:cNvPr id="0" name=""/>
        <dsp:cNvSpPr/>
      </dsp:nvSpPr>
      <dsp:spPr>
        <a:xfrm>
          <a:off x="0" y="3657816"/>
          <a:ext cx="6797675" cy="1343160"/>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Schema Design</a:t>
          </a:r>
        </a:p>
      </dsp:txBody>
      <dsp:txXfrm>
        <a:off x="65568" y="3723384"/>
        <a:ext cx="6666539" cy="1212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B54EA-D6B1-464B-8CE1-61D65D1FE406}">
      <dsp:nvSpPr>
        <dsp:cNvPr id="0" name=""/>
        <dsp:cNvSpPr/>
      </dsp:nvSpPr>
      <dsp:spPr>
        <a:xfrm>
          <a:off x="0" y="3410021"/>
          <a:ext cx="6797675" cy="223734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Wireframe Design allows login users to login with their current account or if they don’t have an account, they be able to create one with using their work or personal email and password. </a:t>
          </a:r>
        </a:p>
      </dsp:txBody>
      <dsp:txXfrm>
        <a:off x="0" y="3410021"/>
        <a:ext cx="6797675" cy="2237343"/>
      </dsp:txXfrm>
    </dsp:sp>
    <dsp:sp modelId="{79833FF5-1B67-46D9-B097-9F602AB59C83}">
      <dsp:nvSpPr>
        <dsp:cNvPr id="0" name=""/>
        <dsp:cNvSpPr/>
      </dsp:nvSpPr>
      <dsp:spPr>
        <a:xfrm rot="10800000">
          <a:off x="0" y="2547"/>
          <a:ext cx="6797675" cy="3441033"/>
        </a:xfrm>
        <a:prstGeom prst="upArrowCallou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What is the purpose of Wireframe Design involving login?</a:t>
          </a:r>
        </a:p>
      </dsp:txBody>
      <dsp:txXfrm rot="10800000">
        <a:off x="0" y="2547"/>
        <a:ext cx="6797675" cy="223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9ED50-93AD-497B-933D-7BA7641DE210}">
      <dsp:nvSpPr>
        <dsp:cNvPr id="0" name=""/>
        <dsp:cNvSpPr/>
      </dsp:nvSpPr>
      <dsp:spPr>
        <a:xfrm>
          <a:off x="401837" y="1553706"/>
          <a:ext cx="1235250" cy="12352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E078D-296C-4672-9EF3-CFC62AE7429E}">
      <dsp:nvSpPr>
        <dsp:cNvPr id="0" name=""/>
        <dsp:cNvSpPr/>
      </dsp:nvSpPr>
      <dsp:spPr>
        <a:xfrm>
          <a:off x="665087" y="1816956"/>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4B47C1-7D87-432A-A466-25DC8BCD69C4}">
      <dsp:nvSpPr>
        <dsp:cNvPr id="0" name=""/>
        <dsp:cNvSpPr/>
      </dsp:nvSpPr>
      <dsp:spPr>
        <a:xfrm>
          <a:off x="6962" y="3173706"/>
          <a:ext cx="202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It will have username and password to verify the user on whoever is trying to log in with your FirstName and Last Name as well in the signup form.</a:t>
          </a:r>
        </a:p>
      </dsp:txBody>
      <dsp:txXfrm>
        <a:off x="6962" y="3173706"/>
        <a:ext cx="2025000" cy="922500"/>
      </dsp:txXfrm>
    </dsp:sp>
    <dsp:sp modelId="{BB5A2C9F-60CA-43F0-8795-B0399FCCE19A}">
      <dsp:nvSpPr>
        <dsp:cNvPr id="0" name=""/>
        <dsp:cNvSpPr/>
      </dsp:nvSpPr>
      <dsp:spPr>
        <a:xfrm>
          <a:off x="2781212" y="1553706"/>
          <a:ext cx="1235250" cy="12352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ADF5F-8551-4F2A-81C6-62ED5871CF0C}">
      <dsp:nvSpPr>
        <dsp:cNvPr id="0" name=""/>
        <dsp:cNvSpPr/>
      </dsp:nvSpPr>
      <dsp:spPr>
        <a:xfrm>
          <a:off x="3044462" y="1816956"/>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3BBC8C-37D0-4679-BF25-D7E5735EC98F}">
      <dsp:nvSpPr>
        <dsp:cNvPr id="0" name=""/>
        <dsp:cNvSpPr/>
      </dsp:nvSpPr>
      <dsp:spPr>
        <a:xfrm>
          <a:off x="2386337" y="3173706"/>
          <a:ext cx="202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Password is important to make sure your account is saved with username when creating an account. </a:t>
          </a:r>
        </a:p>
      </dsp:txBody>
      <dsp:txXfrm>
        <a:off x="2386337" y="3173706"/>
        <a:ext cx="2025000" cy="922500"/>
      </dsp:txXfrm>
    </dsp:sp>
    <dsp:sp modelId="{51022307-6312-44CF-8436-53BDBE56EDD5}">
      <dsp:nvSpPr>
        <dsp:cNvPr id="0" name=""/>
        <dsp:cNvSpPr/>
      </dsp:nvSpPr>
      <dsp:spPr>
        <a:xfrm>
          <a:off x="5160587" y="1553706"/>
          <a:ext cx="1235250" cy="12352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1621B-3E57-4C50-86D1-99D27706FAFF}">
      <dsp:nvSpPr>
        <dsp:cNvPr id="0" name=""/>
        <dsp:cNvSpPr/>
      </dsp:nvSpPr>
      <dsp:spPr>
        <a:xfrm>
          <a:off x="5423837" y="1816956"/>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581DEE-DD5E-460E-A7AD-63A55040F92F}">
      <dsp:nvSpPr>
        <dsp:cNvPr id="0" name=""/>
        <dsp:cNvSpPr/>
      </dsp:nvSpPr>
      <dsp:spPr>
        <a:xfrm>
          <a:off x="4765712" y="3173706"/>
          <a:ext cx="202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FirstName and Last Name is to make sure when you create account and make sure that is you.</a:t>
          </a:r>
        </a:p>
      </dsp:txBody>
      <dsp:txXfrm>
        <a:off x="4765712" y="3173706"/>
        <a:ext cx="2025000" cy="92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61FBD-401A-48F8-B5D5-290FCC6EA17D}">
      <dsp:nvSpPr>
        <dsp:cNvPr id="0" name=""/>
        <dsp:cNvSpPr/>
      </dsp:nvSpPr>
      <dsp:spPr>
        <a:xfrm>
          <a:off x="276110" y="491"/>
          <a:ext cx="757019" cy="7570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9D0BB-5E1D-419A-AB1E-5A1879595DBC}">
      <dsp:nvSpPr>
        <dsp:cNvPr id="0" name=""/>
        <dsp:cNvSpPr/>
      </dsp:nvSpPr>
      <dsp:spPr>
        <a:xfrm>
          <a:off x="437442" y="161823"/>
          <a:ext cx="434355" cy="4343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5231C5-B469-4381-B8FE-32F5045A75CA}">
      <dsp:nvSpPr>
        <dsp:cNvPr id="0" name=""/>
        <dsp:cNvSpPr/>
      </dsp:nvSpPr>
      <dsp:spPr>
        <a:xfrm>
          <a:off x="34112"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What is the purpose and features for front-end wireframes?</a:t>
          </a:r>
        </a:p>
      </dsp:txBody>
      <dsp:txXfrm>
        <a:off x="34112" y="993303"/>
        <a:ext cx="1241015" cy="744609"/>
      </dsp:txXfrm>
    </dsp:sp>
    <dsp:sp modelId="{74D1DE8A-E55A-4CFD-9B75-690C4719902B}">
      <dsp:nvSpPr>
        <dsp:cNvPr id="0" name=""/>
        <dsp:cNvSpPr/>
      </dsp:nvSpPr>
      <dsp:spPr>
        <a:xfrm>
          <a:off x="1734303" y="491"/>
          <a:ext cx="757019" cy="7570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12325-7643-49BB-8FBC-844F08F2F7AE}">
      <dsp:nvSpPr>
        <dsp:cNvPr id="0" name=""/>
        <dsp:cNvSpPr/>
      </dsp:nvSpPr>
      <dsp:spPr>
        <a:xfrm>
          <a:off x="1895635" y="161823"/>
          <a:ext cx="434355" cy="4343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492E03-D617-4131-8315-BAEC3673237F}">
      <dsp:nvSpPr>
        <dsp:cNvPr id="0" name=""/>
        <dsp:cNvSpPr/>
      </dsp:nvSpPr>
      <dsp:spPr>
        <a:xfrm>
          <a:off x="1492305"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Visualization of Layout: Wireframes help visualize the placement of elements like input fields, buttons, and labels, ensuring a logical and intuitive structure.</a:t>
          </a:r>
        </a:p>
      </dsp:txBody>
      <dsp:txXfrm>
        <a:off x="1492305" y="993303"/>
        <a:ext cx="1241015" cy="744609"/>
      </dsp:txXfrm>
    </dsp:sp>
    <dsp:sp modelId="{CE0506E6-32E0-4E09-9BD6-2537341D0651}">
      <dsp:nvSpPr>
        <dsp:cNvPr id="0" name=""/>
        <dsp:cNvSpPr/>
      </dsp:nvSpPr>
      <dsp:spPr>
        <a:xfrm>
          <a:off x="3192496" y="491"/>
          <a:ext cx="757019" cy="7570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DCA93-DAA1-4DEC-B3FC-3ECD322BE583}">
      <dsp:nvSpPr>
        <dsp:cNvPr id="0" name=""/>
        <dsp:cNvSpPr/>
      </dsp:nvSpPr>
      <dsp:spPr>
        <a:xfrm>
          <a:off x="3353828" y="161823"/>
          <a:ext cx="434355" cy="4343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D7ED1B-D34E-4F47-AC61-54B3C6799AA3}">
      <dsp:nvSpPr>
        <dsp:cNvPr id="0" name=""/>
        <dsp:cNvSpPr/>
      </dsp:nvSpPr>
      <dsp:spPr>
        <a:xfrm>
          <a:off x="2950498"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Improved User Flow: They provide an overview of how users will interact with the page to complete registration.</a:t>
          </a:r>
        </a:p>
      </dsp:txBody>
      <dsp:txXfrm>
        <a:off x="2950498" y="993303"/>
        <a:ext cx="1241015" cy="744609"/>
      </dsp:txXfrm>
    </dsp:sp>
    <dsp:sp modelId="{BC2DFD2F-4DF9-43E8-8A2C-A759F6E09683}">
      <dsp:nvSpPr>
        <dsp:cNvPr id="0" name=""/>
        <dsp:cNvSpPr/>
      </dsp:nvSpPr>
      <dsp:spPr>
        <a:xfrm>
          <a:off x="4650690" y="491"/>
          <a:ext cx="757019" cy="7570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CE50E-57AC-44D0-8FF1-D3F4B9FF108D}">
      <dsp:nvSpPr>
        <dsp:cNvPr id="0" name=""/>
        <dsp:cNvSpPr/>
      </dsp:nvSpPr>
      <dsp:spPr>
        <a:xfrm>
          <a:off x="4812022" y="161823"/>
          <a:ext cx="434355" cy="4343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0A980D-EA27-4603-BE43-4970330ED448}">
      <dsp:nvSpPr>
        <dsp:cNvPr id="0" name=""/>
        <dsp:cNvSpPr/>
      </dsp:nvSpPr>
      <dsp:spPr>
        <a:xfrm>
          <a:off x="4408692"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Feedback and Iteration: Wireframes serve as a tool for gathering feedback early in the design process before any code is written.</a:t>
          </a:r>
        </a:p>
      </dsp:txBody>
      <dsp:txXfrm>
        <a:off x="4408692" y="993303"/>
        <a:ext cx="1241015" cy="744609"/>
      </dsp:txXfrm>
    </dsp:sp>
    <dsp:sp modelId="{B88E0F6D-29DA-4CAF-960E-5A95B4C4BB13}">
      <dsp:nvSpPr>
        <dsp:cNvPr id="0" name=""/>
        <dsp:cNvSpPr/>
      </dsp:nvSpPr>
      <dsp:spPr>
        <a:xfrm>
          <a:off x="6108883" y="491"/>
          <a:ext cx="757019" cy="75701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AFEF7-9799-4829-AA32-81FA98AD1101}">
      <dsp:nvSpPr>
        <dsp:cNvPr id="0" name=""/>
        <dsp:cNvSpPr/>
      </dsp:nvSpPr>
      <dsp:spPr>
        <a:xfrm>
          <a:off x="6270215" y="161823"/>
          <a:ext cx="434355" cy="4343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8D79CD-5296-4741-B8CE-E3C4547B36FD}">
      <dsp:nvSpPr>
        <dsp:cNvPr id="0" name=""/>
        <dsp:cNvSpPr/>
      </dsp:nvSpPr>
      <dsp:spPr>
        <a:xfrm>
          <a:off x="5866885"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Collaboration Tool: They allow designers, developers, and stakeholders to align on the UI and functionality.</a:t>
          </a:r>
        </a:p>
      </dsp:txBody>
      <dsp:txXfrm>
        <a:off x="5866885" y="993303"/>
        <a:ext cx="1241015" cy="744609"/>
      </dsp:txXfrm>
    </dsp:sp>
    <dsp:sp modelId="{4E4ED56A-BC80-4996-A5BE-9C6E3CF8F7E5}">
      <dsp:nvSpPr>
        <dsp:cNvPr id="0" name=""/>
        <dsp:cNvSpPr/>
      </dsp:nvSpPr>
      <dsp:spPr>
        <a:xfrm>
          <a:off x="7567076" y="491"/>
          <a:ext cx="757019" cy="7570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031DA-AB98-4F35-8988-C2AF9B1A3F65}">
      <dsp:nvSpPr>
        <dsp:cNvPr id="0" name=""/>
        <dsp:cNvSpPr/>
      </dsp:nvSpPr>
      <dsp:spPr>
        <a:xfrm>
          <a:off x="7728408" y="161823"/>
          <a:ext cx="434355" cy="4343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34311D-378E-47D4-B1E2-79A16BA07835}">
      <dsp:nvSpPr>
        <dsp:cNvPr id="0" name=""/>
        <dsp:cNvSpPr/>
      </dsp:nvSpPr>
      <dsp:spPr>
        <a:xfrm>
          <a:off x="7325078"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Efficiency: Simplifies development by providing a clear blueprint for developers.</a:t>
          </a:r>
        </a:p>
      </dsp:txBody>
      <dsp:txXfrm>
        <a:off x="7325078" y="993303"/>
        <a:ext cx="1241015" cy="744609"/>
      </dsp:txXfrm>
    </dsp:sp>
    <dsp:sp modelId="{DC3FE103-A78C-457E-8BF4-DA4188E8C042}">
      <dsp:nvSpPr>
        <dsp:cNvPr id="0" name=""/>
        <dsp:cNvSpPr/>
      </dsp:nvSpPr>
      <dsp:spPr>
        <a:xfrm>
          <a:off x="9025270" y="491"/>
          <a:ext cx="757019" cy="7570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DC875-BFD7-44FB-8EDB-776617AC6069}">
      <dsp:nvSpPr>
        <dsp:cNvPr id="0" name=""/>
        <dsp:cNvSpPr/>
      </dsp:nvSpPr>
      <dsp:spPr>
        <a:xfrm>
          <a:off x="9186602" y="161823"/>
          <a:ext cx="434355" cy="43435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FCBC35-190C-4D97-BADA-DC62AD08676D}">
      <dsp:nvSpPr>
        <dsp:cNvPr id="0" name=""/>
        <dsp:cNvSpPr/>
      </dsp:nvSpPr>
      <dsp:spPr>
        <a:xfrm>
          <a:off x="8783272" y="993303"/>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 "Login" link for users who already have an account.</a:t>
          </a:r>
        </a:p>
      </dsp:txBody>
      <dsp:txXfrm>
        <a:off x="8783272" y="993303"/>
        <a:ext cx="1241015" cy="744609"/>
      </dsp:txXfrm>
    </dsp:sp>
    <dsp:sp modelId="{D04A0AB6-CDA9-466B-99AF-9336225A323D}">
      <dsp:nvSpPr>
        <dsp:cNvPr id="0" name=""/>
        <dsp:cNvSpPr/>
      </dsp:nvSpPr>
      <dsp:spPr>
        <a:xfrm>
          <a:off x="4620530" y="2375827"/>
          <a:ext cx="757019" cy="7570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BD4F7-5972-47AF-AFB0-7EE0CE921E72}">
      <dsp:nvSpPr>
        <dsp:cNvPr id="0" name=""/>
        <dsp:cNvSpPr/>
      </dsp:nvSpPr>
      <dsp:spPr>
        <a:xfrm>
          <a:off x="4781860" y="2512101"/>
          <a:ext cx="434355" cy="43435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58160E-4B00-49F8-8133-2BD20B577FDC}">
      <dsp:nvSpPr>
        <dsp:cNvPr id="0" name=""/>
        <dsp:cNvSpPr/>
      </dsp:nvSpPr>
      <dsp:spPr>
        <a:xfrm>
          <a:off x="4409014" y="3041470"/>
          <a:ext cx="1241015" cy="74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endParaRPr lang="en-US" sz="1100" kern="1200" dirty="0"/>
        </a:p>
        <a:p>
          <a:pPr marL="0" lvl="0" indent="0" algn="ctr" defTabSz="488950">
            <a:lnSpc>
              <a:spcPct val="90000"/>
            </a:lnSpc>
            <a:spcBef>
              <a:spcPct val="0"/>
            </a:spcBef>
            <a:spcAft>
              <a:spcPct val="35000"/>
            </a:spcAft>
            <a:buNone/>
            <a:defRPr cap="all"/>
          </a:pPr>
          <a:r>
            <a:rPr lang="en-US" sz="1100" kern="1200" dirty="0"/>
            <a:t>A "Forgot Password" link.</a:t>
          </a:r>
        </a:p>
      </dsp:txBody>
      <dsp:txXfrm>
        <a:off x="4409014" y="3041470"/>
        <a:ext cx="1241015" cy="7446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12/9/2024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88" r:id="rId14"/>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484814" y="640080"/>
            <a:ext cx="3659246" cy="2850319"/>
          </a:xfrm>
        </p:spPr>
        <p:txBody>
          <a:bodyPr vert="horz" lIns="91440" tIns="45720" rIns="91440" bIns="45720" rtlCol="0" anchor="b">
            <a:normAutofit/>
          </a:bodyPr>
          <a:lstStyle/>
          <a:p>
            <a:r>
              <a:rPr lang="en-US" sz="4200">
                <a:solidFill>
                  <a:srgbClr val="FFFFFF"/>
                </a:solidFill>
              </a:rPr>
              <a:t>Technical Documentation</a:t>
            </a:r>
          </a:p>
        </p:txBody>
      </p:sp>
      <p:cxnSp>
        <p:nvCxnSpPr>
          <p:cNvPr id="17" name="Straight Connector 16">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9009" r="19009"/>
          <a:stretch/>
        </p:blipFill>
        <p:spPr>
          <a:xfrm>
            <a:off x="4635095" y="10"/>
            <a:ext cx="7556889" cy="6857990"/>
          </a:xfrm>
          <a:prstGeom prst="rect">
            <a:avLst/>
          </a:prstGeom>
        </p:spPr>
      </p:pic>
    </p:spTree>
    <p:extLst>
      <p:ext uri="{BB962C8B-B14F-4D97-AF65-F5344CB8AC3E}">
        <p14:creationId xmlns:p14="http://schemas.microsoft.com/office/powerpoint/2010/main" val="2076879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3ED844F-9787-818D-F240-478ED6FF3B64}"/>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Schema Design</a:t>
            </a:r>
            <a:br>
              <a:rPr lang="en-US" sz="4000">
                <a:solidFill>
                  <a:srgbClr val="FFFFFF"/>
                </a:solidFill>
              </a:rPr>
            </a:br>
            <a:endParaRPr lang="en-US" sz="4000">
              <a:solidFill>
                <a:srgbClr val="FFFFFF"/>
              </a:solidFill>
            </a:endParaRP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79830A-D294-F898-6245-8C49A96A3B6F}"/>
              </a:ext>
            </a:extLst>
          </p:cNvPr>
          <p:cNvSpPr>
            <a:spLocks noGrp="1"/>
          </p:cNvSpPr>
          <p:nvPr>
            <p:ph idx="1"/>
          </p:nvPr>
        </p:nvSpPr>
        <p:spPr>
          <a:xfrm>
            <a:off x="643467" y="2546224"/>
            <a:ext cx="3448259" cy="3342747"/>
          </a:xfrm>
        </p:spPr>
        <p:txBody>
          <a:bodyPr>
            <a:normAutofit/>
          </a:bodyPr>
          <a:lstStyle/>
          <a:p>
            <a:pPr marL="0" indent="0">
              <a:lnSpc>
                <a:spcPct val="90000"/>
              </a:lnSpc>
              <a:buNone/>
            </a:pPr>
            <a:r>
              <a:rPr lang="en-US" sz="1300">
                <a:solidFill>
                  <a:srgbClr val="FFFFFF"/>
                </a:solidFill>
              </a:rPr>
              <a:t>In a database for an e-commerce platform:</a:t>
            </a:r>
          </a:p>
          <a:p>
            <a:pPr marL="0" indent="0">
              <a:lnSpc>
                <a:spcPct val="90000"/>
              </a:lnSpc>
              <a:buNone/>
            </a:pPr>
            <a:r>
              <a:rPr lang="en-US" sz="1300">
                <a:solidFill>
                  <a:srgbClr val="FFFFFF"/>
                </a:solidFill>
              </a:rPr>
              <a:t>Tables: Users, Products, Orders</a:t>
            </a:r>
          </a:p>
          <a:p>
            <a:pPr marL="0" indent="0">
              <a:lnSpc>
                <a:spcPct val="90000"/>
              </a:lnSpc>
              <a:buNone/>
            </a:pPr>
            <a:r>
              <a:rPr lang="en-US" sz="1300">
                <a:solidFill>
                  <a:srgbClr val="FFFFFF"/>
                </a:solidFill>
              </a:rPr>
              <a:t>Fields in Users: user_id (primary key), name, email</a:t>
            </a:r>
          </a:p>
          <a:p>
            <a:pPr marL="0" indent="0">
              <a:lnSpc>
                <a:spcPct val="90000"/>
              </a:lnSpc>
              <a:buNone/>
            </a:pPr>
            <a:r>
              <a:rPr lang="en-US" sz="1300">
                <a:solidFill>
                  <a:srgbClr val="FFFFFF"/>
                </a:solidFill>
              </a:rPr>
              <a:t>Relationships:</a:t>
            </a:r>
          </a:p>
          <a:p>
            <a:pPr marL="0" indent="0">
              <a:lnSpc>
                <a:spcPct val="90000"/>
              </a:lnSpc>
              <a:buNone/>
            </a:pPr>
            <a:r>
              <a:rPr lang="en-US" sz="1300">
                <a:solidFill>
                  <a:srgbClr val="FFFFFF"/>
                </a:solidFill>
              </a:rPr>
              <a:t>Users can place many Orders (one-to-many).</a:t>
            </a:r>
          </a:p>
          <a:p>
            <a:pPr marL="0" indent="0">
              <a:lnSpc>
                <a:spcPct val="90000"/>
              </a:lnSpc>
              <a:buNone/>
            </a:pPr>
            <a:r>
              <a:rPr lang="en-US" sz="1300">
                <a:solidFill>
                  <a:srgbClr val="FFFFFF"/>
                </a:solidFill>
              </a:rPr>
              <a:t>Each Order can include many Products (many-to-many, often resolved with a junction table like Order Details).</a:t>
            </a:r>
          </a:p>
          <a:p>
            <a:pPr marL="0" indent="0">
              <a:lnSpc>
                <a:spcPct val="90000"/>
              </a:lnSpc>
              <a:buNone/>
            </a:pPr>
            <a:r>
              <a:rPr lang="en-US" sz="1300">
                <a:solidFill>
                  <a:srgbClr val="FFFFFF"/>
                </a:solidFill>
              </a:rPr>
              <a:t>Schema design is a foundational step in creating any functional and effective database system, whether for small-scale applications or enterprise-level systems</a:t>
            </a:r>
          </a:p>
          <a:p>
            <a:pPr>
              <a:lnSpc>
                <a:spcPct val="90000"/>
              </a:lnSpc>
            </a:pPr>
            <a:endParaRPr lang="en-US" sz="1300">
              <a:solidFill>
                <a:srgbClr val="FFFFFF"/>
              </a:solidFill>
            </a:endParaRPr>
          </a:p>
        </p:txBody>
      </p:sp>
      <p:pic>
        <p:nvPicPr>
          <p:cNvPr id="5" name="Picture 4" descr="Different colored organizers">
            <a:extLst>
              <a:ext uri="{FF2B5EF4-FFF2-40B4-BE49-F238E27FC236}">
                <a16:creationId xmlns:a16="http://schemas.microsoft.com/office/drawing/2014/main" id="{B2693424-F282-1819-5B62-B5C021C49B95}"/>
              </a:ext>
            </a:extLst>
          </p:cNvPr>
          <p:cNvPicPr>
            <a:picLocks noChangeAspect="1"/>
          </p:cNvPicPr>
          <p:nvPr/>
        </p:nvPicPr>
        <p:blipFill>
          <a:blip r:embed="rId2"/>
          <a:srcRect l="16805" r="16699" b="1"/>
          <a:stretch/>
        </p:blipFill>
        <p:spPr>
          <a:xfrm>
            <a:off x="4654296" y="10"/>
            <a:ext cx="7537703" cy="6857990"/>
          </a:xfrm>
          <a:prstGeom prst="rect">
            <a:avLst/>
          </a:prstGeom>
        </p:spPr>
      </p:pic>
    </p:spTree>
    <p:extLst>
      <p:ext uri="{BB962C8B-B14F-4D97-AF65-F5344CB8AC3E}">
        <p14:creationId xmlns:p14="http://schemas.microsoft.com/office/powerpoint/2010/main" val="40396557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atabase&#10;&#10;Description automatically generated">
            <a:extLst>
              <a:ext uri="{FF2B5EF4-FFF2-40B4-BE49-F238E27FC236}">
                <a16:creationId xmlns:a16="http://schemas.microsoft.com/office/drawing/2014/main" id="{1905053F-4F1B-F1C6-3418-A8C3622B042D}"/>
              </a:ext>
            </a:extLst>
          </p:cNvPr>
          <p:cNvPicPr>
            <a:picLocks noChangeAspect="1"/>
          </p:cNvPicPr>
          <p:nvPr/>
        </p:nvPicPr>
        <p:blipFill>
          <a:blip r:embed="rId2"/>
          <a:stretch>
            <a:fillRect/>
          </a:stretch>
        </p:blipFill>
        <p:spPr>
          <a:xfrm>
            <a:off x="779975" y="643467"/>
            <a:ext cx="10632050" cy="5050225"/>
          </a:xfrm>
          <a:prstGeom prst="rect">
            <a:avLst/>
          </a:prstGeom>
        </p:spPr>
      </p:pic>
    </p:spTree>
    <p:extLst>
      <p:ext uri="{BB962C8B-B14F-4D97-AF65-F5344CB8AC3E}">
        <p14:creationId xmlns:p14="http://schemas.microsoft.com/office/powerpoint/2010/main" val="1294368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For participle in the video presentation stay tuned for part 2.</a:t>
            </a:r>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dirty="0">
                <a:solidFill>
                  <a:schemeClr val="bg1"/>
                </a:solidFill>
              </a:rPr>
              <a:t>Today’s Agenda</a:t>
            </a:r>
          </a:p>
        </p:txBody>
      </p:sp>
      <p:graphicFrame>
        <p:nvGraphicFramePr>
          <p:cNvPr id="5" name="Content Placeholder 2">
            <a:extLst>
              <a:ext uri="{FF2B5EF4-FFF2-40B4-BE49-F238E27FC236}">
                <a16:creationId xmlns:a16="http://schemas.microsoft.com/office/drawing/2014/main" id="{0D965B8C-018F-0FFB-E44D-FC0913A5FFB9}"/>
              </a:ext>
            </a:extLst>
          </p:cNvPr>
          <p:cNvGraphicFramePr>
            <a:graphicFrameLocks noGrp="1"/>
          </p:cNvGraphicFramePr>
          <p:nvPr>
            <p:ph idx="1"/>
            <p:extLst>
              <p:ext uri="{D42A27DB-BD31-4B8C-83A1-F6EECF244321}">
                <p14:modId xmlns:p14="http://schemas.microsoft.com/office/powerpoint/2010/main" val="331140247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B5B4C6A-0064-4327-45DA-D3A3747E1C1C}"/>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Wireframe Design </a:t>
            </a:r>
            <a:br>
              <a:rPr lang="en-US" sz="3600">
                <a:solidFill>
                  <a:schemeClr val="bg1"/>
                </a:solidFill>
              </a:rPr>
            </a:br>
            <a:endParaRPr lang="en-US" sz="3600">
              <a:solidFill>
                <a:schemeClr val="bg1"/>
              </a:solidFill>
            </a:endParaRPr>
          </a:p>
        </p:txBody>
      </p:sp>
      <p:graphicFrame>
        <p:nvGraphicFramePr>
          <p:cNvPr id="5" name="Content Placeholder 2">
            <a:extLst>
              <a:ext uri="{FF2B5EF4-FFF2-40B4-BE49-F238E27FC236}">
                <a16:creationId xmlns:a16="http://schemas.microsoft.com/office/drawing/2014/main" id="{B33B1282-16E7-654C-3E91-569CC522DD7A}"/>
              </a:ext>
            </a:extLst>
          </p:cNvPr>
          <p:cNvGraphicFramePr>
            <a:graphicFrameLocks noGrp="1"/>
          </p:cNvGraphicFramePr>
          <p:nvPr>
            <p:ph idx="1"/>
            <p:extLst>
              <p:ext uri="{D42A27DB-BD31-4B8C-83A1-F6EECF244321}">
                <p14:modId xmlns:p14="http://schemas.microsoft.com/office/powerpoint/2010/main" val="117537544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02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a:extLst>
              <a:ext uri="{FF2B5EF4-FFF2-40B4-BE49-F238E27FC236}">
                <a16:creationId xmlns:a16="http://schemas.microsoft.com/office/drawing/2014/main" id="{C20CBEC6-5E3F-40CC-C67C-ED605C12F088}"/>
              </a:ext>
            </a:extLst>
          </p:cNvPr>
          <p:cNvPicPr>
            <a:picLocks noChangeAspect="1"/>
          </p:cNvPicPr>
          <p:nvPr/>
        </p:nvPicPr>
        <p:blipFill>
          <a:blip r:embed="rId2"/>
          <a:stretch>
            <a:fillRect/>
          </a:stretch>
        </p:blipFill>
        <p:spPr>
          <a:xfrm>
            <a:off x="1167911" y="801793"/>
            <a:ext cx="9856177" cy="5273056"/>
          </a:xfrm>
          <a:prstGeom prst="rect">
            <a:avLst/>
          </a:prstGeom>
        </p:spPr>
      </p:pic>
    </p:spTree>
    <p:extLst>
      <p:ext uri="{BB962C8B-B14F-4D97-AF65-F5344CB8AC3E}">
        <p14:creationId xmlns:p14="http://schemas.microsoft.com/office/powerpoint/2010/main" val="341449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E8B8B31-6A24-0150-1D42-0A33AEEDFE88}"/>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What’s in the registration signup form?</a:t>
            </a:r>
            <a:br>
              <a:rPr lang="en-US" sz="3600">
                <a:solidFill>
                  <a:schemeClr val="bg1"/>
                </a:solidFill>
              </a:rPr>
            </a:br>
            <a:endParaRPr lang="en-US" sz="3600">
              <a:solidFill>
                <a:schemeClr val="bg1"/>
              </a:solidFill>
            </a:endParaRPr>
          </a:p>
        </p:txBody>
      </p:sp>
      <p:graphicFrame>
        <p:nvGraphicFramePr>
          <p:cNvPr id="5" name="Content Placeholder 2">
            <a:extLst>
              <a:ext uri="{FF2B5EF4-FFF2-40B4-BE49-F238E27FC236}">
                <a16:creationId xmlns:a16="http://schemas.microsoft.com/office/drawing/2014/main" id="{F084597D-7179-C50D-81CC-51815E35E697}"/>
              </a:ext>
            </a:extLst>
          </p:cNvPr>
          <p:cNvGraphicFramePr>
            <a:graphicFrameLocks noGrp="1"/>
          </p:cNvGraphicFramePr>
          <p:nvPr>
            <p:ph idx="1"/>
            <p:extLst>
              <p:ext uri="{D42A27DB-BD31-4B8C-83A1-F6EECF244321}">
                <p14:modId xmlns:p14="http://schemas.microsoft.com/office/powerpoint/2010/main" val="258946151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250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login form">
            <a:extLst>
              <a:ext uri="{FF2B5EF4-FFF2-40B4-BE49-F238E27FC236}">
                <a16:creationId xmlns:a16="http://schemas.microsoft.com/office/drawing/2014/main" id="{6B28AD1A-8401-F022-F419-26FBFDEB5280}"/>
              </a:ext>
            </a:extLst>
          </p:cNvPr>
          <p:cNvPicPr>
            <a:picLocks noChangeAspect="1"/>
          </p:cNvPicPr>
          <p:nvPr/>
        </p:nvPicPr>
        <p:blipFill>
          <a:blip r:embed="rId2"/>
          <a:stretch>
            <a:fillRect/>
          </a:stretch>
        </p:blipFill>
        <p:spPr>
          <a:xfrm>
            <a:off x="1822871" y="905933"/>
            <a:ext cx="8578262" cy="5039728"/>
          </a:xfrm>
          <a:prstGeom prst="rect">
            <a:avLst/>
          </a:prstGeom>
        </p:spPr>
      </p:pic>
    </p:spTree>
    <p:extLst>
      <p:ext uri="{BB962C8B-B14F-4D97-AF65-F5344CB8AC3E}">
        <p14:creationId xmlns:p14="http://schemas.microsoft.com/office/powerpoint/2010/main" val="270675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0A50D-63C3-EBB3-448E-D55D5681CF6D}"/>
              </a:ext>
            </a:extLst>
          </p:cNvPr>
          <p:cNvSpPr>
            <a:spLocks noGrp="1"/>
          </p:cNvSpPr>
          <p:nvPr>
            <p:ph type="title"/>
          </p:nvPr>
        </p:nvSpPr>
        <p:spPr>
          <a:xfrm>
            <a:off x="1097280" y="286603"/>
            <a:ext cx="10058400" cy="1450757"/>
          </a:xfrm>
        </p:spPr>
        <p:txBody>
          <a:bodyPr>
            <a:normAutofit/>
          </a:bodyPr>
          <a:lstStyle/>
          <a:p>
            <a:r>
              <a:rPr lang="en-US" dirty="0"/>
              <a:t>Front-end Wireframes</a:t>
            </a:r>
            <a:br>
              <a:rPr lang="en-US" dirty="0"/>
            </a:br>
            <a:endParaRPr lang="en-US" dirty="0"/>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B16617BE-4E57-E279-2420-BC63810F200F}"/>
              </a:ext>
            </a:extLst>
          </p:cNvPr>
          <p:cNvGraphicFramePr>
            <a:graphicFrameLocks noGrp="1"/>
          </p:cNvGraphicFramePr>
          <p:nvPr>
            <p:ph idx="1"/>
            <p:extLst>
              <p:ext uri="{D42A27DB-BD31-4B8C-83A1-F6EECF244321}">
                <p14:modId xmlns:p14="http://schemas.microsoft.com/office/powerpoint/2010/main" val="74291419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5730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4A40A-8978-D31F-E3E2-BFC8AC094461}"/>
              </a:ext>
            </a:extLst>
          </p:cNvPr>
          <p:cNvSpPr txBox="1"/>
          <p:nvPr/>
        </p:nvSpPr>
        <p:spPr>
          <a:xfrm>
            <a:off x="320040" y="106680"/>
            <a:ext cx="8823960" cy="5909310"/>
          </a:xfrm>
          <a:prstGeom prst="rect">
            <a:avLst/>
          </a:prstGeom>
          <a:noFill/>
        </p:spPr>
        <p:txBody>
          <a:bodyPr wrap="square">
            <a:spAutoFit/>
          </a:bodyPr>
          <a:lstStyle/>
          <a:p>
            <a:r>
              <a:rPr lang="en-US"/>
              <a:t>Form Input Fields:</a:t>
            </a:r>
          </a:p>
          <a:p>
            <a:endParaRPr lang="en-US"/>
          </a:p>
          <a:p>
            <a:r>
              <a:rPr lang="en-US"/>
              <a:t>Name: Includes first and last name fields.</a:t>
            </a:r>
          </a:p>
          <a:p>
            <a:r>
              <a:rPr lang="en-US"/>
              <a:t>Email Address: Field for user identification and verification.</a:t>
            </a:r>
          </a:p>
          <a:p>
            <a:r>
              <a:rPr lang="en-US"/>
              <a:t>Password: Fields for setting and confirming a password.</a:t>
            </a:r>
          </a:p>
          <a:p>
            <a:r>
              <a:rPr lang="en-US"/>
              <a:t>Optional Fields: E.g., phone number or address, if needed.</a:t>
            </a:r>
          </a:p>
          <a:p>
            <a:r>
              <a:rPr lang="en-US"/>
              <a:t>Validation Indicators:</a:t>
            </a:r>
          </a:p>
          <a:p>
            <a:endParaRPr lang="en-US"/>
          </a:p>
          <a:p>
            <a:r>
              <a:rPr lang="en-US"/>
              <a:t>Mark fields that are required.</a:t>
            </a:r>
          </a:p>
          <a:p>
            <a:r>
              <a:rPr lang="en-US"/>
              <a:t>Indicators for password strength or invalid email format.</a:t>
            </a:r>
          </a:p>
          <a:p>
            <a:r>
              <a:rPr lang="en-US"/>
              <a:t>Submit Button:</a:t>
            </a:r>
          </a:p>
          <a:p>
            <a:endParaRPr lang="en-US"/>
          </a:p>
          <a:p>
            <a:r>
              <a:rPr lang="en-US"/>
              <a:t>Primary button for submitting the form.</a:t>
            </a:r>
          </a:p>
          <a:p>
            <a:r>
              <a:rPr lang="en-US"/>
              <a:t>Error Messages:</a:t>
            </a:r>
          </a:p>
          <a:p>
            <a:endParaRPr lang="en-US"/>
          </a:p>
          <a:p>
            <a:r>
              <a:rPr lang="en-US"/>
              <a:t>Placeholder elements to show real-time validation errors.</a:t>
            </a:r>
          </a:p>
          <a:p>
            <a:r>
              <a:rPr lang="en-US"/>
              <a:t>Notifications for missing or incorrect input.</a:t>
            </a:r>
          </a:p>
          <a:p>
            <a:r>
              <a:rPr lang="en-US"/>
              <a:t>Additional Links:</a:t>
            </a:r>
          </a:p>
          <a:p>
            <a:endParaRPr lang="en-US"/>
          </a:p>
          <a:p>
            <a:r>
              <a:rPr lang="en-US"/>
              <a:t>A "Login" link for users who already have an account.</a:t>
            </a:r>
          </a:p>
          <a:p>
            <a:r>
              <a:rPr lang="en-US"/>
              <a:t>A "Forgot Password" link</a:t>
            </a:r>
            <a:endParaRPr lang="en-US" dirty="0"/>
          </a:p>
        </p:txBody>
      </p:sp>
    </p:spTree>
    <p:extLst>
      <p:ext uri="{BB962C8B-B14F-4D97-AF65-F5344CB8AC3E}">
        <p14:creationId xmlns:p14="http://schemas.microsoft.com/office/powerpoint/2010/main" val="173990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10;&#10;Description automatically generated">
            <a:extLst>
              <a:ext uri="{FF2B5EF4-FFF2-40B4-BE49-F238E27FC236}">
                <a16:creationId xmlns:a16="http://schemas.microsoft.com/office/drawing/2014/main" id="{65F5B829-2E70-205C-F529-759AFDF7050C}"/>
              </a:ext>
            </a:extLst>
          </p:cNvPr>
          <p:cNvPicPr>
            <a:picLocks noChangeAspect="1"/>
          </p:cNvPicPr>
          <p:nvPr/>
        </p:nvPicPr>
        <p:blipFill>
          <a:blip r:embed="rId2"/>
          <a:stretch>
            <a:fillRect/>
          </a:stretch>
        </p:blipFill>
        <p:spPr>
          <a:xfrm>
            <a:off x="3215640" y="751440"/>
            <a:ext cx="5905004" cy="5451240"/>
          </a:xfrm>
          <a:prstGeom prst="rect">
            <a:avLst/>
          </a:prstGeom>
        </p:spPr>
      </p:pic>
    </p:spTree>
    <p:extLst>
      <p:ext uri="{BB962C8B-B14F-4D97-AF65-F5344CB8AC3E}">
        <p14:creationId xmlns:p14="http://schemas.microsoft.com/office/powerpoint/2010/main" val="17224337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887178-918B-41B5-90B5-AF84E76A422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{0D38CB6A-B210-4E4B-A4C1-113CC075A068}tf22581678_win32</Template>
  <TotalTime>63</TotalTime>
  <Words>482</Words>
  <Application>Microsoft Office PowerPoint</Application>
  <PresentationFormat>Widescreen</PresentationFormat>
  <Paragraphs>56</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Calibri</vt:lpstr>
      <vt:lpstr>Calibri Light</vt:lpstr>
      <vt:lpstr>RetrospectVTI</vt:lpstr>
      <vt:lpstr>Technical Documentation</vt:lpstr>
      <vt:lpstr>Today’s Agenda</vt:lpstr>
      <vt:lpstr>Wireframe Design  </vt:lpstr>
      <vt:lpstr>PowerPoint Presentation</vt:lpstr>
      <vt:lpstr>What’s in the registration signup form? </vt:lpstr>
      <vt:lpstr>PowerPoint Presentation</vt:lpstr>
      <vt:lpstr>Front-end Wireframes </vt:lpstr>
      <vt:lpstr>PowerPoint Presentation</vt:lpstr>
      <vt:lpstr>PowerPoint Presentation</vt:lpstr>
      <vt:lpstr>Schema Design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Karen Ina</dc:creator>
  <cp:lastModifiedBy>Karen Ina</cp:lastModifiedBy>
  <cp:revision>2</cp:revision>
  <dcterms:created xsi:type="dcterms:W3CDTF">2024-12-09T01:42:00Z</dcterms:created>
  <dcterms:modified xsi:type="dcterms:W3CDTF">2024-12-10T00:23:40Z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